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tags/tag1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notesMasterIdLst>
    <p:notesMasterId r:id="rId20"/>
  </p:notesMasterIdLst>
  <p:sldIdLst>
    <p:sldId id="295" r:id="rId3"/>
    <p:sldId id="269" r:id="rId4"/>
    <p:sldId id="277" r:id="rId5"/>
    <p:sldId id="268" r:id="rId6"/>
    <p:sldId id="280" r:id="rId7"/>
    <p:sldId id="283" r:id="rId8"/>
    <p:sldId id="281" r:id="rId9"/>
    <p:sldId id="284" r:id="rId10"/>
    <p:sldId id="285" r:id="rId11"/>
    <p:sldId id="286" r:id="rId12"/>
    <p:sldId id="287" r:id="rId13"/>
    <p:sldId id="288" r:id="rId14"/>
    <p:sldId id="289" r:id="rId15"/>
    <p:sldId id="290" r:id="rId16"/>
    <p:sldId id="293" r:id="rId17"/>
    <p:sldId id="294" r:id="rId18"/>
    <p:sldId id="292" r:id="rId19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EADD8"/>
    <a:srgbClr val="75A7D5"/>
    <a:srgbClr val="C4FF1D"/>
    <a:srgbClr val="354800"/>
    <a:srgbClr val="183550"/>
    <a:srgbClr val="D17100"/>
    <a:srgbClr val="594029"/>
    <a:srgbClr val="5C422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547" y="3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C4E2BFFC-179A-4DA5-A2FF-EF6606765F17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  <a:endParaRPr lang="en-US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cs typeface="+mn-cs"/>
              </a:defRPr>
            </a:lvl1pPr>
          </a:lstStyle>
          <a:p>
            <a:pPr>
              <a:defRPr/>
            </a:pPr>
            <a:fld id="{42B979B6-8E7C-4E90-8C9D-F537DFD708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65870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en-US" smtClean="0"/>
          </a:p>
        </p:txBody>
      </p:sp>
      <p:sp>
        <p:nvSpPr>
          <p:cNvPr id="15364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2DB1659D-156F-4711-8CB8-4F8A9C3A0FEA}" type="slidenum">
              <a:rPr 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4696988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42B979B6-8E7C-4E90-8C9D-F537DFD7086F}" type="slidenum">
              <a:rPr lang="en-US" smtClean="0"/>
              <a:pPr>
                <a:defRPr/>
              </a:pPr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15062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160338" y="144463"/>
            <a:ext cx="8831262" cy="6561137"/>
          </a:xfrm>
          <a:prstGeom prst="roundRect">
            <a:avLst>
              <a:gd name="adj" fmla="val 3912"/>
            </a:avLst>
          </a:prstGeom>
          <a:noFill/>
          <a:ln w="12700">
            <a:solidFill>
              <a:schemeClr val="bg1">
                <a:lumMod val="75000"/>
              </a:schemeClr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A7C39A-A897-4205-A1A2-A8B7004734B9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5438964-873E-48CD-B809-D0495F2FB6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887F3F-AA3B-44D7-A2DA-5A18E8AF66DC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641899-B3D5-4B51-83C6-BA8A0966086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8BAEBC-DA05-4611-8697-827B5A6B8B98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47E3B-7B75-4559-B157-C7C7CF8F466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Trang trắ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 hidden="1"/>
          <p:cNvSpPr/>
          <p:nvPr/>
        </p:nvSpPr>
        <p:spPr>
          <a:xfrm>
            <a:off x="0" y="4306958"/>
            <a:ext cx="9144000" cy="2551043"/>
          </a:xfrm>
          <a:prstGeom prst="rect">
            <a:avLst/>
          </a:prstGeom>
          <a:gradFill flip="none" rotWithShape="1">
            <a:gsLst>
              <a:gs pos="90000">
                <a:schemeClr val="bg1">
                  <a:lumMod val="85000"/>
                  <a:alpha val="61000"/>
                </a:schemeClr>
              </a:gs>
              <a:gs pos="0">
                <a:schemeClr val="bg1">
                  <a:alpha val="0"/>
                </a:schemeClr>
              </a:gs>
            </a:gsLst>
            <a:lin ang="162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847650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5F5E58-FF9A-41A0-B5B8-48DF98A440E7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2F5B28-824A-468B-B109-D5EE8A0A132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CD54D-F1A6-4D57-ADB3-FB199EF812F2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14A99B-5A07-41D3-B172-FFEEC4B2F3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DAF990-2A09-4A76-8F3B-37437E09C00E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632FB5-1FAD-4841-BB6F-7D6A742AAD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7CDA2D-3518-487B-88A3-5EE85D17D338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A3C8F6-56F4-4C59-9DCB-FB3BBC127A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A1C115-A100-4C7C-A4D9-76BD15B74E81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4926058-7F0B-45C8-A299-93ED8D78D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65604D-8173-49A2-BEA5-22BA4477EB6B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C09BC7-6840-49DB-B768-A9597C5E473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04A25-50A1-45F8-877C-4AD10354F812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F722FA7-6261-4C69-B50C-2350D2B6CB1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DBEA30-6327-49A2-B44E-FDE8C303038D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6D47A4-D426-42EB-B1A7-D696A364C5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6911DA-2234-4AD9-803D-9AB6839416C9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FD0FE2B-E63C-4281-B86C-1DE95AE902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192B3D-5616-4E8D-B562-B7A66DA83BF2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A58206-35B9-4184-B3D2-EF9152AC0FD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038361D-A0AC-4A82-AFA4-E1B3D34737D3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4CE4A71-FB77-460C-8FB4-1BBD1F2A0BF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98CAE7-D8CC-45F4-A902-3C28C2209FC9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359515-B531-48F0-95CE-7F85C79B66D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6E7B0C-1890-4BF1-9CB4-D72629C2E4C7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F05388-CF32-439E-9C26-230A50D5B68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D342E-19AA-44C7-ABE5-D1EECD6B7139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9F9750-9D39-4036-88C9-4C02927A49F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C5C8A7-0D9F-4745-ABAF-69E902C24926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C18A45-80BD-49CF-AE78-5C695A94CC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CB2FD0-AC7D-4CB9-AF95-82E3C13A4088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DD13C45-2421-4665-A05E-9B68F38098E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A1FF711-3B26-4CBA-8C6F-26E061F21A13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B1D47E-CE57-468E-8EFA-98B2548C9B0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72C65F-CA75-4972-B8D4-A61D5C21FADF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0A0386-7B89-42AE-B4A4-68B4BEAF0BD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938167-8B0C-42D9-B7D8-7BAFC1C8766A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DFB6DA-DF38-4721-B5AB-81958F0BC84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35000">
              <a:schemeClr val="bg1">
                <a:tint val="80000"/>
                <a:satMod val="300000"/>
              </a:schemeClr>
            </a:gs>
            <a:gs pos="100000">
              <a:schemeClr val="bg1">
                <a:shade val="30000"/>
                <a:satMod val="200000"/>
                <a:lumMod val="60000"/>
                <a:lumOff val="4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DB27B17-DF5B-4052-AF52-E22451543DC1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3FB8D138-3015-437F-96CA-A9A3E213BC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  <p:sldLayoutId id="2147483754" r:id="rId12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rgbClr val="6A3629"/>
            </a:gs>
            <a:gs pos="100000">
              <a:srgbClr val="411B0E"/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C12AE9E1-D834-49E7-AABD-97EF3D5F0A74}" type="datetimeFigureOut">
              <a:rPr lang="en-US"/>
              <a:pPr>
                <a:defRPr/>
              </a:pPr>
              <a:t>8/23/2019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A9B54301-5507-444B-8B40-B0674023B08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2" r:id="rId1"/>
    <p:sldLayoutId id="2147483733" r:id="rId2"/>
    <p:sldLayoutId id="2147483734" r:id="rId3"/>
    <p:sldLayoutId id="2147483735" r:id="rId4"/>
    <p:sldLayoutId id="2147483736" r:id="rId5"/>
    <p:sldLayoutId id="2147483737" r:id="rId6"/>
    <p:sldLayoutId id="2147483738" r:id="rId7"/>
    <p:sldLayoutId id="2147483739" r:id="rId8"/>
    <p:sldLayoutId id="2147483740" r:id="rId9"/>
    <p:sldLayoutId id="2147483741" r:id="rId10"/>
    <p:sldLayoutId id="2147483742" r:id="rId11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2.xml"/><Relationship Id="rId1" Type="http://schemas.openxmlformats.org/officeDocument/2006/relationships/tags" Target="../tags/tag1.xml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ĐỀ TÀI</a:t>
            </a:r>
            <a:endParaRPr lang="en-US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600200"/>
            <a:ext cx="90678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“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Tổ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chức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chơi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gian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để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tăng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hứng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thú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giảm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nghỉ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tết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THPT B,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huyện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A,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tỉnh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Điện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Biên</a:t>
            </a:r>
            <a:r>
              <a:rPr lang="en-US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”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3309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Content Placeholder 3"/>
          <p:cNvPicPr>
            <a:picLocks noGrp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5800" y="609600"/>
            <a:ext cx="7467600" cy="55626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17097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 dirty="0"/>
          </a:p>
        </p:txBody>
      </p:sp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106363"/>
            <a:ext cx="8305800" cy="6019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4721151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378" y="-23219"/>
            <a:ext cx="4191000" cy="2867465"/>
          </a:xfrm>
          <a:prstGeom prst="rect">
            <a:avLst/>
          </a:prstGeom>
          <a:noFill/>
          <a:ln>
            <a:noFill/>
          </a:ln>
        </p:spPr>
      </p:pic>
      <p:sp>
        <p:nvSpPr>
          <p:cNvPr id="5" name="TextBox 4"/>
          <p:cNvSpPr txBox="1"/>
          <p:nvPr/>
        </p:nvSpPr>
        <p:spPr>
          <a:xfrm>
            <a:off x="3886200" y="33278"/>
            <a:ext cx="51054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i="1" dirty="0"/>
              <a:t>* </a:t>
            </a:r>
            <a:r>
              <a:rPr lang="en-US" sz="2000" b="1" i="1" dirty="0" err="1"/>
              <a:t>Trước</a:t>
            </a:r>
            <a:r>
              <a:rPr lang="en-US" sz="2000" b="1" i="1" dirty="0"/>
              <a:t> </a:t>
            </a:r>
            <a:r>
              <a:rPr lang="en-US" sz="2000" b="1" i="1" dirty="0" err="1"/>
              <a:t>tác</a:t>
            </a:r>
            <a:r>
              <a:rPr lang="en-US" sz="2000" b="1" i="1" dirty="0"/>
              <a:t> </a:t>
            </a:r>
            <a:r>
              <a:rPr lang="en-US" sz="2000" b="1" i="1" dirty="0" err="1"/>
              <a:t>động</a:t>
            </a:r>
            <a:r>
              <a:rPr lang="en-US" sz="2000" b="1" i="1" dirty="0"/>
              <a:t>: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Chênh</a:t>
            </a:r>
            <a:r>
              <a:rPr lang="en-US" sz="2000" dirty="0" smtClean="0"/>
              <a:t> </a:t>
            </a:r>
            <a:r>
              <a:rPr lang="en-US" sz="2000" dirty="0" err="1"/>
              <a:t>lệch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trước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1.5.</a:t>
            </a:r>
          </a:p>
          <a:p>
            <a:r>
              <a:rPr lang="en-US" sz="2000" dirty="0" smtClean="0"/>
              <a:t>- </a:t>
            </a:r>
            <a:r>
              <a:rPr lang="en-US" sz="2000" dirty="0" err="1" smtClean="0"/>
              <a:t>Kiểm</a:t>
            </a:r>
            <a:r>
              <a:rPr lang="en-US" sz="2000" dirty="0" smtClean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T-test </a:t>
            </a:r>
            <a:r>
              <a:rPr lang="en-US" sz="2000" dirty="0" err="1"/>
              <a:t>độc</a:t>
            </a:r>
            <a:r>
              <a:rPr lang="en-US" sz="2000" dirty="0"/>
              <a:t> </a:t>
            </a:r>
            <a:r>
              <a:rPr lang="en-US" sz="2000" dirty="0" err="1"/>
              <a:t>lập</a:t>
            </a:r>
            <a:r>
              <a:rPr lang="en-US" sz="2000" dirty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p = 0.27884389 &gt; 0.05 </a:t>
            </a:r>
            <a:r>
              <a:rPr lang="en-US" sz="2000" dirty="0" err="1"/>
              <a:t>rất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,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thấy</a:t>
            </a:r>
            <a:r>
              <a:rPr lang="en-US" sz="2000" dirty="0"/>
              <a:t> </a:t>
            </a:r>
            <a:r>
              <a:rPr lang="en-US" sz="2000" dirty="0" err="1"/>
              <a:t>chênh</a:t>
            </a:r>
            <a:r>
              <a:rPr lang="en-US" sz="2000" dirty="0"/>
              <a:t> </a:t>
            </a:r>
            <a:r>
              <a:rPr lang="en-US" sz="2000" dirty="0" err="1"/>
              <a:t>lệch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không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ý </a:t>
            </a:r>
            <a:r>
              <a:rPr lang="en-US" sz="2000" dirty="0" err="1"/>
              <a:t>nghĩa</a:t>
            </a:r>
            <a:r>
              <a:rPr lang="en-US" sz="2000" dirty="0"/>
              <a:t>. </a:t>
            </a:r>
            <a:r>
              <a:rPr lang="en-US" sz="2000" dirty="0" smtClean="0"/>
              <a:t>=&gt;</a:t>
            </a:r>
            <a:r>
              <a:rPr lang="en-US" sz="2000" dirty="0" err="1" smtClean="0"/>
              <a:t>chứng</a:t>
            </a:r>
            <a:r>
              <a:rPr lang="en-US" sz="2000" dirty="0" smtClean="0"/>
              <a:t> </a:t>
            </a:r>
            <a:r>
              <a:rPr lang="en-US" sz="2000" dirty="0" err="1"/>
              <a:t>tỏ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tương</a:t>
            </a:r>
            <a:r>
              <a:rPr lang="en-US" sz="2000" dirty="0"/>
              <a:t> </a:t>
            </a:r>
            <a:r>
              <a:rPr lang="en-US" sz="2000" dirty="0" err="1"/>
              <a:t>đương</a:t>
            </a:r>
            <a:r>
              <a:rPr lang="en-US" sz="2000" dirty="0"/>
              <a:t>.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-9378" y="2743200"/>
            <a:ext cx="9153378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/>
              <a:t>* Sau </a:t>
            </a:r>
            <a:r>
              <a:rPr lang="en-US" sz="2000" b="1" dirty="0" err="1"/>
              <a:t>tác</a:t>
            </a:r>
            <a:r>
              <a:rPr lang="en-US" sz="2000" b="1" dirty="0"/>
              <a:t> </a:t>
            </a:r>
            <a:r>
              <a:rPr lang="en-US" sz="2000" b="1" dirty="0" err="1"/>
              <a:t>động</a:t>
            </a:r>
            <a:r>
              <a:rPr lang="en-US" sz="2000" b="1" dirty="0"/>
              <a:t>:</a:t>
            </a:r>
          </a:p>
          <a:p>
            <a:pPr algn="just"/>
            <a:r>
              <a:rPr lang="en-US" sz="2000" dirty="0" smtClean="0"/>
              <a:t>   -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trung</a:t>
            </a:r>
            <a:r>
              <a:rPr lang="en-US" sz="2000" dirty="0"/>
              <a:t> </a:t>
            </a:r>
            <a:r>
              <a:rPr lang="en-US" sz="2000" dirty="0" err="1"/>
              <a:t>bình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lớp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86.7%,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77.4%. </a:t>
            </a:r>
            <a:r>
              <a:rPr lang="en-US" sz="2000" dirty="0" err="1"/>
              <a:t>Chênh</a:t>
            </a:r>
            <a:r>
              <a:rPr lang="en-US" sz="2000" dirty="0"/>
              <a:t> </a:t>
            </a:r>
            <a:r>
              <a:rPr lang="en-US" sz="2000" dirty="0" err="1"/>
              <a:t>lệch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9.3%.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trung</a:t>
            </a:r>
            <a:r>
              <a:rPr lang="en-US" sz="2000" dirty="0"/>
              <a:t> </a:t>
            </a:r>
            <a:r>
              <a:rPr lang="en-US" sz="2000" dirty="0" err="1"/>
              <a:t>bình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lớn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rất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thấy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trung</a:t>
            </a:r>
            <a:r>
              <a:rPr lang="en-US" sz="2000" dirty="0"/>
              <a:t> </a:t>
            </a:r>
            <a:r>
              <a:rPr lang="en-US" sz="2000" dirty="0" err="1"/>
              <a:t>bình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sự</a:t>
            </a:r>
            <a:r>
              <a:rPr lang="en-US" sz="2000" dirty="0"/>
              <a:t> </a:t>
            </a:r>
            <a:r>
              <a:rPr lang="en-US" sz="2000" dirty="0" err="1"/>
              <a:t>khác</a:t>
            </a:r>
            <a:r>
              <a:rPr lang="en-US" sz="2000" dirty="0"/>
              <a:t> </a:t>
            </a:r>
            <a:r>
              <a:rPr lang="en-US" sz="2000" dirty="0" err="1"/>
              <a:t>biệt</a:t>
            </a:r>
            <a:r>
              <a:rPr lang="en-US" sz="2000" dirty="0"/>
              <a:t> </a:t>
            </a:r>
            <a:r>
              <a:rPr lang="en-US" sz="2000" dirty="0" err="1"/>
              <a:t>rõ</a:t>
            </a:r>
            <a:r>
              <a:rPr lang="en-US" sz="2000" dirty="0"/>
              <a:t> </a:t>
            </a:r>
            <a:r>
              <a:rPr lang="en-US" sz="2000" dirty="0" err="1"/>
              <a:t>rệt</a:t>
            </a:r>
            <a:r>
              <a:rPr lang="en-US" sz="2000" dirty="0"/>
              <a:t>.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được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cao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 smtClean="0"/>
              <a:t>    - </a:t>
            </a:r>
            <a:r>
              <a:rPr lang="en-US" sz="2000" dirty="0" err="1"/>
              <a:t>Kiểm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T-test </a:t>
            </a:r>
            <a:r>
              <a:rPr lang="en-US" sz="2000" dirty="0" err="1"/>
              <a:t>độc</a:t>
            </a:r>
            <a:r>
              <a:rPr lang="en-US" sz="2000" dirty="0"/>
              <a:t> </a:t>
            </a:r>
            <a:r>
              <a:rPr lang="en-US" sz="2000" dirty="0" err="1"/>
              <a:t>lập</a:t>
            </a:r>
            <a:r>
              <a:rPr lang="en-US" sz="2000" dirty="0"/>
              <a:t> </a:t>
            </a:r>
            <a:r>
              <a:rPr lang="en-US" sz="2000" dirty="0" err="1" smtClean="0"/>
              <a:t>cho</a:t>
            </a:r>
            <a:r>
              <a:rPr lang="en-US" sz="2000" dirty="0" smtClean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smtClean="0"/>
              <a:t>p </a:t>
            </a:r>
            <a:r>
              <a:rPr lang="en-US" sz="2000" dirty="0"/>
              <a:t>= 0.01440388 &lt; 0.05 </a:t>
            </a:r>
            <a:r>
              <a:rPr lang="en-US" sz="2000" dirty="0" err="1"/>
              <a:t>rất</a:t>
            </a:r>
            <a:r>
              <a:rPr lang="en-US" sz="2000" dirty="0"/>
              <a:t> </a:t>
            </a:r>
            <a:r>
              <a:rPr lang="en-US" sz="2000" dirty="0" err="1"/>
              <a:t>nhiều</a:t>
            </a:r>
            <a:r>
              <a:rPr lang="en-US" sz="2000" dirty="0"/>
              <a:t>. </a:t>
            </a:r>
            <a:r>
              <a:rPr lang="en-US" sz="2000" dirty="0" err="1"/>
              <a:t>Điều</a:t>
            </a:r>
            <a:r>
              <a:rPr lang="en-US" sz="2000" dirty="0"/>
              <a:t> </a:t>
            </a:r>
            <a:r>
              <a:rPr lang="en-US" sz="2000" dirty="0" err="1"/>
              <a:t>đó</a:t>
            </a:r>
            <a:r>
              <a:rPr lang="en-US" sz="2000" dirty="0"/>
              <a:t> </a:t>
            </a:r>
            <a:r>
              <a:rPr lang="en-US" sz="2000" dirty="0" err="1"/>
              <a:t>cho</a:t>
            </a:r>
            <a:r>
              <a:rPr lang="en-US" sz="2000" dirty="0"/>
              <a:t> </a:t>
            </a:r>
            <a:r>
              <a:rPr lang="en-US" sz="2000" dirty="0" err="1"/>
              <a:t>thấy</a:t>
            </a:r>
            <a:r>
              <a:rPr lang="en-US" sz="2000" dirty="0"/>
              <a:t> </a:t>
            </a:r>
            <a:r>
              <a:rPr lang="en-US" sz="2000" dirty="0" err="1"/>
              <a:t>chênh</a:t>
            </a:r>
            <a:r>
              <a:rPr lang="en-US" sz="2000" dirty="0"/>
              <a:t> </a:t>
            </a:r>
            <a:r>
              <a:rPr lang="en-US" sz="2000" dirty="0" err="1"/>
              <a:t>lệch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học</a:t>
            </a:r>
            <a:r>
              <a:rPr lang="en-US" sz="2000" dirty="0"/>
              <a:t> </a:t>
            </a:r>
            <a:r>
              <a:rPr lang="en-US" sz="2000" dirty="0" err="1"/>
              <a:t>sinh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và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rất</a:t>
            </a:r>
            <a:r>
              <a:rPr lang="en-US" sz="2000" dirty="0"/>
              <a:t> </a:t>
            </a:r>
            <a:r>
              <a:rPr lang="en-US" sz="2000" dirty="0" err="1"/>
              <a:t>có</a:t>
            </a:r>
            <a:r>
              <a:rPr lang="en-US" sz="2000" dirty="0"/>
              <a:t> ý </a:t>
            </a:r>
            <a:r>
              <a:rPr lang="en-US" sz="2000" dirty="0" err="1"/>
              <a:t>nghĩa</a:t>
            </a:r>
            <a:r>
              <a:rPr lang="en-US" sz="2000" dirty="0"/>
              <a:t>.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 </a:t>
            </a:r>
            <a:r>
              <a:rPr lang="en-US" sz="2000" dirty="0" err="1"/>
              <a:t>cao</a:t>
            </a:r>
            <a:r>
              <a:rPr lang="en-US" sz="2000" dirty="0"/>
              <a:t> </a:t>
            </a:r>
            <a:r>
              <a:rPr lang="en-US" sz="2000" dirty="0" err="1"/>
              <a:t>hơn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đối</a:t>
            </a:r>
            <a:r>
              <a:rPr lang="en-US" sz="2000" dirty="0"/>
              <a:t> </a:t>
            </a:r>
            <a:r>
              <a:rPr lang="en-US" sz="2000" dirty="0" err="1"/>
              <a:t>chứng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không</a:t>
            </a:r>
            <a:r>
              <a:rPr lang="en-US" sz="2000" dirty="0"/>
              <a:t> </a:t>
            </a:r>
            <a:r>
              <a:rPr lang="en-US" sz="2000" dirty="0" err="1"/>
              <a:t>ngẫu</a:t>
            </a:r>
            <a:r>
              <a:rPr lang="en-US" sz="2000" dirty="0"/>
              <a:t> </a:t>
            </a:r>
            <a:r>
              <a:rPr lang="en-US" sz="2000" dirty="0" err="1"/>
              <a:t>nhiên</a:t>
            </a:r>
            <a:r>
              <a:rPr lang="en-US" sz="2000" dirty="0"/>
              <a:t> </a:t>
            </a:r>
            <a:r>
              <a:rPr lang="en-US" sz="2000" dirty="0" err="1"/>
              <a:t>mà</a:t>
            </a:r>
            <a:r>
              <a:rPr lang="en-US" sz="2000" dirty="0"/>
              <a:t> do </a:t>
            </a:r>
            <a:r>
              <a:rPr lang="en-US" sz="2000" dirty="0" err="1"/>
              <a:t>kết</a:t>
            </a:r>
            <a:r>
              <a:rPr lang="en-US" sz="2000" dirty="0"/>
              <a:t> </a:t>
            </a:r>
            <a:r>
              <a:rPr lang="en-US" sz="2000" dirty="0" err="1"/>
              <a:t>quả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nghiêng</a:t>
            </a:r>
            <a:r>
              <a:rPr lang="en-US" sz="2000" dirty="0"/>
              <a:t> </a:t>
            </a:r>
            <a:r>
              <a:rPr lang="en-US" sz="2000" dirty="0" err="1"/>
              <a:t>về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thực</a:t>
            </a:r>
            <a:r>
              <a:rPr lang="en-US" sz="2000" dirty="0"/>
              <a:t> </a:t>
            </a:r>
            <a:r>
              <a:rPr lang="en-US" sz="2000" dirty="0" err="1"/>
              <a:t>nghiệm</a:t>
            </a:r>
            <a:r>
              <a:rPr lang="en-US" sz="2000" dirty="0"/>
              <a:t>.</a:t>
            </a:r>
          </a:p>
          <a:p>
            <a:pPr algn="just"/>
            <a:r>
              <a:rPr lang="en-US" sz="2000" dirty="0" smtClean="0"/>
              <a:t>   - </a:t>
            </a:r>
            <a:r>
              <a:rPr lang="en-US" sz="2000" dirty="0" err="1"/>
              <a:t>Chênh</a:t>
            </a:r>
            <a:r>
              <a:rPr lang="en-US" sz="2000" dirty="0"/>
              <a:t> </a:t>
            </a:r>
            <a:r>
              <a:rPr lang="en-US" sz="2000" dirty="0" err="1"/>
              <a:t>lệch</a:t>
            </a:r>
            <a:r>
              <a:rPr lang="en-US" sz="2000" dirty="0"/>
              <a:t> </a:t>
            </a:r>
            <a:r>
              <a:rPr lang="en-US" sz="2000" dirty="0" err="1"/>
              <a:t>giá</a:t>
            </a:r>
            <a:r>
              <a:rPr lang="en-US" sz="2000" dirty="0"/>
              <a:t> </a:t>
            </a:r>
            <a:r>
              <a:rPr lang="en-US" sz="2000" dirty="0" err="1"/>
              <a:t>trị</a:t>
            </a:r>
            <a:r>
              <a:rPr lang="en-US" sz="2000" dirty="0"/>
              <a:t> </a:t>
            </a:r>
            <a:r>
              <a:rPr lang="en-US" sz="2000" dirty="0" err="1"/>
              <a:t>trung</a:t>
            </a:r>
            <a:r>
              <a:rPr lang="en-US" sz="2000" dirty="0"/>
              <a:t> </a:t>
            </a:r>
            <a:r>
              <a:rPr lang="en-US" sz="2000" dirty="0" err="1"/>
              <a:t>bình</a:t>
            </a:r>
            <a:r>
              <a:rPr lang="en-US" sz="2000" dirty="0"/>
              <a:t> </a:t>
            </a:r>
            <a:r>
              <a:rPr lang="en-US" sz="2000" dirty="0" err="1"/>
              <a:t>chuẩn</a:t>
            </a:r>
            <a:r>
              <a:rPr lang="en-US" sz="2000" dirty="0"/>
              <a:t> (SMD)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tỉ</a:t>
            </a:r>
            <a:r>
              <a:rPr lang="en-US" sz="2000" dirty="0"/>
              <a:t> </a:t>
            </a:r>
            <a:r>
              <a:rPr lang="en-US" sz="2000" dirty="0" err="1"/>
              <a:t>lệ</a:t>
            </a:r>
            <a:r>
              <a:rPr lang="en-US" sz="2000" dirty="0"/>
              <a:t> </a:t>
            </a:r>
            <a:r>
              <a:rPr lang="en-US" sz="2000" dirty="0" err="1"/>
              <a:t>đến</a:t>
            </a:r>
            <a:r>
              <a:rPr lang="en-US" sz="2000" dirty="0"/>
              <a:t> </a:t>
            </a:r>
            <a:r>
              <a:rPr lang="en-US" sz="2000" dirty="0" err="1"/>
              <a:t>trường</a:t>
            </a:r>
            <a:r>
              <a:rPr lang="en-US" sz="2000" dirty="0"/>
              <a:t> </a:t>
            </a:r>
            <a:r>
              <a:rPr lang="en-US" sz="2000" dirty="0" err="1"/>
              <a:t>giữa</a:t>
            </a:r>
            <a:r>
              <a:rPr lang="en-US" sz="2000" dirty="0"/>
              <a:t> </a:t>
            </a:r>
            <a:r>
              <a:rPr lang="en-US" sz="2000" dirty="0" err="1"/>
              <a:t>hai</a:t>
            </a:r>
            <a:r>
              <a:rPr lang="en-US" sz="2000" dirty="0"/>
              <a:t> </a:t>
            </a:r>
            <a:r>
              <a:rPr lang="en-US" sz="2000" dirty="0" err="1"/>
              <a:t>nhóm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1.89. Theo </a:t>
            </a:r>
            <a:r>
              <a:rPr lang="en-US" sz="2000" dirty="0" err="1"/>
              <a:t>bảng</a:t>
            </a:r>
            <a:r>
              <a:rPr lang="en-US" sz="2000" dirty="0"/>
              <a:t> </a:t>
            </a:r>
            <a:r>
              <a:rPr lang="en-US" sz="2000" dirty="0" err="1"/>
              <a:t>tiêu</a:t>
            </a:r>
            <a:r>
              <a:rPr lang="en-US" sz="2000" dirty="0"/>
              <a:t> </a:t>
            </a:r>
            <a:r>
              <a:rPr lang="en-US" sz="2000" dirty="0" err="1"/>
              <a:t>chí</a:t>
            </a:r>
            <a:r>
              <a:rPr lang="en-US" sz="2000" dirty="0"/>
              <a:t> Cohen, </a:t>
            </a:r>
            <a:r>
              <a:rPr lang="en-US" sz="2000" dirty="0" err="1"/>
              <a:t>mức</a:t>
            </a:r>
            <a:r>
              <a:rPr lang="en-US" sz="2000" dirty="0"/>
              <a:t> </a:t>
            </a:r>
            <a:r>
              <a:rPr lang="en-US" sz="2000" dirty="0" err="1"/>
              <a:t>độ</a:t>
            </a:r>
            <a:r>
              <a:rPr lang="en-US" sz="2000" dirty="0"/>
              <a:t> </a:t>
            </a:r>
            <a:r>
              <a:rPr lang="en-US" sz="2000" dirty="0" err="1"/>
              <a:t>ảnh</a:t>
            </a:r>
            <a:r>
              <a:rPr lang="en-US" sz="2000" dirty="0"/>
              <a:t> </a:t>
            </a:r>
            <a:r>
              <a:rPr lang="en-US" sz="2000" dirty="0" err="1"/>
              <a:t>hưởng</a:t>
            </a:r>
            <a:r>
              <a:rPr lang="en-US" sz="2000" dirty="0"/>
              <a:t> </a:t>
            </a:r>
            <a:r>
              <a:rPr lang="en-US" sz="2000" dirty="0" err="1"/>
              <a:t>của</a:t>
            </a:r>
            <a:r>
              <a:rPr lang="en-US" sz="2000" dirty="0"/>
              <a:t> </a:t>
            </a:r>
            <a:r>
              <a:rPr lang="en-US" sz="2000" dirty="0" err="1"/>
              <a:t>tác</a:t>
            </a:r>
            <a:r>
              <a:rPr lang="en-US" sz="2000" dirty="0"/>
              <a:t> </a:t>
            </a:r>
            <a:r>
              <a:rPr lang="en-US" sz="2000" dirty="0" err="1"/>
              <a:t>động</a:t>
            </a:r>
            <a:r>
              <a:rPr lang="en-US" sz="2000" dirty="0"/>
              <a:t> </a:t>
            </a:r>
            <a:r>
              <a:rPr lang="en-US" sz="2000" dirty="0" err="1"/>
              <a:t>là</a:t>
            </a:r>
            <a:r>
              <a:rPr lang="en-US" sz="2000" dirty="0"/>
              <a:t> </a:t>
            </a:r>
            <a:r>
              <a:rPr lang="en-US" sz="2000" dirty="0" err="1"/>
              <a:t>rất</a:t>
            </a:r>
            <a:r>
              <a:rPr lang="en-US" sz="2000" dirty="0"/>
              <a:t> </a:t>
            </a:r>
            <a:r>
              <a:rPr lang="en-US" sz="2000" dirty="0" err="1"/>
              <a:t>lớn</a:t>
            </a:r>
            <a:r>
              <a:rPr lang="en-US" sz="2000" dirty="0" smtClean="0"/>
              <a:t>.</a:t>
            </a:r>
          </a:p>
          <a:p>
            <a:pPr algn="just"/>
            <a:r>
              <a:rPr lang="en-US" sz="2000" b="1" dirty="0" smtClean="0">
                <a:solidFill>
                  <a:srgbClr val="FF0000"/>
                </a:solidFill>
              </a:rPr>
              <a:t>=&gt;</a:t>
            </a:r>
            <a:r>
              <a:rPr lang="en-US" sz="2000" b="1" dirty="0" err="1" smtClean="0">
                <a:solidFill>
                  <a:srgbClr val="FF0000"/>
                </a:solidFill>
              </a:rPr>
              <a:t>Kết</a:t>
            </a:r>
            <a:r>
              <a:rPr lang="en-US" sz="2000" b="1" dirty="0" smtClean="0">
                <a:solidFill>
                  <a:srgbClr val="FF0000"/>
                </a:solidFill>
              </a:rPr>
              <a:t> </a:t>
            </a:r>
            <a:r>
              <a:rPr lang="en-US" sz="2000" b="1" dirty="0" err="1" smtClean="0">
                <a:solidFill>
                  <a:srgbClr val="FF0000"/>
                </a:solidFill>
              </a:rPr>
              <a:t>luận</a:t>
            </a:r>
            <a:r>
              <a:rPr lang="en-US" sz="2000" dirty="0" smtClean="0"/>
              <a:t>: </a:t>
            </a:r>
            <a:r>
              <a:rPr lang="en-US" sz="2000" dirty="0" err="1">
                <a:solidFill>
                  <a:srgbClr val="FF0000"/>
                </a:solidFill>
              </a:rPr>
              <a:t>Việc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tổ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chức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các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trò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chơi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dân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gian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trong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nhà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trường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đã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nâng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cao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tỉ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lệ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học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sinh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đến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trường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sau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Tết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Nguyên</a:t>
            </a:r>
            <a:r>
              <a:rPr lang="en-US" sz="2000" dirty="0">
                <a:solidFill>
                  <a:srgbClr val="FF0000"/>
                </a:solidFill>
              </a:rPr>
              <a:t> </a:t>
            </a:r>
            <a:r>
              <a:rPr lang="en-US" sz="2000" dirty="0" err="1">
                <a:solidFill>
                  <a:srgbClr val="FF0000"/>
                </a:solidFill>
              </a:rPr>
              <a:t>Đán</a:t>
            </a:r>
            <a:r>
              <a:rPr lang="en-US" sz="2000" dirty="0"/>
              <a:t>.</a:t>
            </a:r>
          </a:p>
          <a:p>
            <a:pPr algn="just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60959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881307"/>
            <a:ext cx="7315200" cy="4829175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3938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10980"/>
            <a:ext cx="8077200" cy="563262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447497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/>
          <p:cNvGrpSpPr/>
          <p:nvPr/>
        </p:nvGrpSpPr>
        <p:grpSpPr>
          <a:xfrm>
            <a:off x="0" y="2282803"/>
            <a:ext cx="8055769" cy="845157"/>
            <a:chOff x="1" y="1746253"/>
            <a:chExt cx="10741025" cy="1126876"/>
          </a:xfrm>
        </p:grpSpPr>
        <p:grpSp>
          <p:nvGrpSpPr>
            <p:cNvPr id="3" name="Group 2"/>
            <p:cNvGrpSpPr/>
            <p:nvPr/>
          </p:nvGrpSpPr>
          <p:grpSpPr>
            <a:xfrm>
              <a:off x="1" y="1867638"/>
              <a:ext cx="10741025" cy="873237"/>
              <a:chOff x="0" y="3010637"/>
              <a:chExt cx="10741025" cy="873237"/>
            </a:xfrm>
            <a:solidFill>
              <a:srgbClr val="67696F"/>
            </a:solidFill>
          </p:grpSpPr>
          <p:sp>
            <p:nvSpPr>
              <p:cNvPr id="4" name="Rectangle 3"/>
              <p:cNvSpPr/>
              <p:nvPr/>
            </p:nvSpPr>
            <p:spPr>
              <a:xfrm>
                <a:off x="0" y="3357563"/>
                <a:ext cx="10216055" cy="179387"/>
              </a:xfrm>
              <a:prstGeom prst="rect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5" name="Isosceles Triangle 4"/>
              <p:cNvSpPr/>
              <p:nvPr/>
            </p:nvSpPr>
            <p:spPr>
              <a:xfrm rot="5400000">
                <a:off x="10041921" y="3184771"/>
                <a:ext cx="873237" cy="524970"/>
              </a:xfrm>
              <a:prstGeom prst="triangl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6" name="Group 5"/>
            <p:cNvGrpSpPr/>
            <p:nvPr/>
          </p:nvGrpSpPr>
          <p:grpSpPr>
            <a:xfrm>
              <a:off x="2171703" y="1746253"/>
              <a:ext cx="1763713" cy="1116013"/>
              <a:chOff x="2171700" y="2889250"/>
              <a:chExt cx="1763713" cy="1116013"/>
            </a:xfrm>
          </p:grpSpPr>
          <p:sp>
            <p:nvSpPr>
              <p:cNvPr id="7" name="Rectangle 6"/>
              <p:cNvSpPr/>
              <p:nvPr/>
            </p:nvSpPr>
            <p:spPr>
              <a:xfrm>
                <a:off x="2171700" y="3357563"/>
                <a:ext cx="863600" cy="647700"/>
              </a:xfrm>
              <a:prstGeom prst="rect">
                <a:avLst/>
              </a:prstGeom>
              <a:solidFill>
                <a:srgbClr val="28537A">
                  <a:alpha val="40000"/>
                </a:srgb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grpSp>
            <p:nvGrpSpPr>
              <p:cNvPr id="8" name="Group 7"/>
              <p:cNvGrpSpPr/>
              <p:nvPr/>
            </p:nvGrpSpPr>
            <p:grpSpPr>
              <a:xfrm>
                <a:off x="2171700" y="2889250"/>
                <a:ext cx="1763713" cy="1116013"/>
                <a:chOff x="2171700" y="2889250"/>
                <a:chExt cx="1763713" cy="1116013"/>
              </a:xfrm>
            </p:grpSpPr>
            <p:sp>
              <p:nvSpPr>
                <p:cNvPr id="9" name="Parallelogram 8"/>
                <p:cNvSpPr/>
                <p:nvPr/>
              </p:nvSpPr>
              <p:spPr>
                <a:xfrm>
                  <a:off x="2171700" y="2889250"/>
                  <a:ext cx="1763713" cy="1116013"/>
                </a:xfrm>
                <a:prstGeom prst="parallelogram">
                  <a:avLst>
                    <a:gd name="adj" fmla="val 77269"/>
                  </a:avLst>
                </a:prstGeom>
                <a:solidFill>
                  <a:srgbClr val="28537A">
                    <a:alpha val="9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  <p:sp>
              <p:nvSpPr>
                <p:cNvPr id="10" name="Rectangle 9"/>
                <p:cNvSpPr/>
                <p:nvPr/>
              </p:nvSpPr>
              <p:spPr>
                <a:xfrm>
                  <a:off x="3035300" y="2889250"/>
                  <a:ext cx="900113" cy="468313"/>
                </a:xfrm>
                <a:prstGeom prst="rect">
                  <a:avLst/>
                </a:prstGeom>
                <a:solidFill>
                  <a:srgbClr val="28537A">
                    <a:alpha val="40000"/>
                  </a:srgb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zh-CN" altLang="en-US"/>
                </a:p>
              </p:txBody>
            </p:sp>
          </p:grpSp>
        </p:grpSp>
        <p:sp>
          <p:nvSpPr>
            <p:cNvPr id="11" name="Rectangle 10"/>
            <p:cNvSpPr/>
            <p:nvPr/>
          </p:nvSpPr>
          <p:spPr>
            <a:xfrm>
              <a:off x="3945373" y="2214563"/>
              <a:ext cx="863600" cy="647700"/>
            </a:xfrm>
            <a:prstGeom prst="rect">
              <a:avLst/>
            </a:prstGeom>
            <a:solidFill>
              <a:srgbClr val="277D7A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2" name="Parallelogram 11"/>
            <p:cNvSpPr/>
            <p:nvPr/>
          </p:nvSpPr>
          <p:spPr>
            <a:xfrm>
              <a:off x="3945376" y="1746253"/>
              <a:ext cx="1763713" cy="1116013"/>
            </a:xfrm>
            <a:prstGeom prst="parallelogram">
              <a:avLst>
                <a:gd name="adj" fmla="val 77269"/>
              </a:avLst>
            </a:prstGeom>
            <a:solidFill>
              <a:srgbClr val="277D7A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808976" y="1746254"/>
              <a:ext cx="900113" cy="468313"/>
            </a:xfrm>
            <a:prstGeom prst="rect">
              <a:avLst/>
            </a:prstGeom>
            <a:solidFill>
              <a:srgbClr val="277D7A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5709087" y="2218723"/>
              <a:ext cx="863600" cy="647700"/>
            </a:xfrm>
            <a:prstGeom prst="rect">
              <a:avLst/>
            </a:prstGeom>
            <a:solidFill>
              <a:srgbClr val="D0A826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5" name="Parallelogram 14"/>
            <p:cNvSpPr/>
            <p:nvPr/>
          </p:nvSpPr>
          <p:spPr>
            <a:xfrm>
              <a:off x="5709090" y="1750413"/>
              <a:ext cx="1763713" cy="1116013"/>
            </a:xfrm>
            <a:prstGeom prst="parallelogram">
              <a:avLst>
                <a:gd name="adj" fmla="val 77269"/>
              </a:avLst>
            </a:prstGeom>
            <a:solidFill>
              <a:srgbClr val="D0A826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6" name="Rectangle 15"/>
            <p:cNvSpPr/>
            <p:nvPr/>
          </p:nvSpPr>
          <p:spPr>
            <a:xfrm>
              <a:off x="6572690" y="1750414"/>
              <a:ext cx="900113" cy="468313"/>
            </a:xfrm>
            <a:prstGeom prst="rect">
              <a:avLst/>
            </a:prstGeom>
            <a:solidFill>
              <a:srgbClr val="D0A826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7469924" y="2225427"/>
              <a:ext cx="863600" cy="647700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8" name="Parallelogram 17"/>
            <p:cNvSpPr/>
            <p:nvPr/>
          </p:nvSpPr>
          <p:spPr>
            <a:xfrm>
              <a:off x="7469927" y="1757116"/>
              <a:ext cx="1763713" cy="1116013"/>
            </a:xfrm>
            <a:prstGeom prst="parallelogram">
              <a:avLst>
                <a:gd name="adj" fmla="val 77269"/>
              </a:avLst>
            </a:prstGeom>
            <a:solidFill>
              <a:srgbClr val="BC2840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9" name="Rectangle 18"/>
            <p:cNvSpPr/>
            <p:nvPr/>
          </p:nvSpPr>
          <p:spPr>
            <a:xfrm>
              <a:off x="8333527" y="1757116"/>
              <a:ext cx="900113" cy="468313"/>
            </a:xfrm>
            <a:prstGeom prst="rect">
              <a:avLst/>
            </a:prstGeom>
            <a:solidFill>
              <a:srgbClr val="C00000">
                <a:alpha val="4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235047" y="529086"/>
            <a:ext cx="642699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2800" b="1" dirty="0">
                <a:latin typeface="Times New Roman" panose="02020603050405020304" pitchFamily="18" charset="0"/>
                <a:ea typeface="时尚中黑简体" panose="01010104010101010101" pitchFamily="2" charset="-122"/>
                <a:cs typeface="Times New Roman" panose="02020603050405020304" pitchFamily="18" charset="0"/>
              </a:rPr>
              <a:t>V. KẾT LUẬN </a:t>
            </a:r>
            <a:r>
              <a:rPr lang="en-US" altLang="zh-CN" sz="2800" b="1" dirty="0" smtClean="0">
                <a:latin typeface="Times New Roman" panose="02020603050405020304" pitchFamily="18" charset="0"/>
                <a:ea typeface="时尚中黑简体" panose="01010104010101010101" pitchFamily="2" charset="-122"/>
                <a:cs typeface="Times New Roman" panose="02020603050405020304" pitchFamily="18" charset="0"/>
              </a:rPr>
              <a:t>VÀ </a:t>
            </a:r>
            <a:r>
              <a:rPr lang="en-US" altLang="zh-CN" sz="2800" b="1" dirty="0">
                <a:latin typeface="Times New Roman" panose="02020603050405020304" pitchFamily="18" charset="0"/>
                <a:ea typeface="时尚中黑简体" panose="01010104010101010101" pitchFamily="2" charset="-122"/>
                <a:cs typeface="Times New Roman" panose="02020603050405020304" pitchFamily="18" charset="0"/>
              </a:rPr>
              <a:t>KHUYẾN NGHỊ</a:t>
            </a:r>
            <a:endParaRPr lang="zh-CN" altLang="en-US" sz="2800" b="1" dirty="0">
              <a:latin typeface="Times New Roman" panose="02020603050405020304" pitchFamily="18" charset="0"/>
              <a:ea typeface="微软雅黑" panose="020B0503020204020204" pitchFamily="34" charset="-122"/>
              <a:cs typeface="Times New Roman" panose="02020603050405020304" pitchFamily="18" charset="0"/>
              <a:sym typeface="Arial" panose="020B0604020202020204" pitchFamily="34" charset="0"/>
            </a:endParaRPr>
          </a:p>
        </p:txBody>
      </p:sp>
      <p:sp>
        <p:nvSpPr>
          <p:cNvPr id="28" name="文本框 24"/>
          <p:cNvSpPr txBox="1"/>
          <p:nvPr/>
        </p:nvSpPr>
        <p:spPr>
          <a:xfrm>
            <a:off x="512117" y="3092193"/>
            <a:ext cx="16538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6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1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Trách</a:t>
            </a:r>
            <a:r>
              <a:rPr lang="en-US" altLang="zh-CN" sz="2100" b="1" dirty="0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>
                <a:solidFill>
                  <a:schemeClr val="tx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nhiệm</a:t>
            </a:r>
            <a:endParaRPr lang="en-US" altLang="zh-CN" sz="2100" b="1" dirty="0">
              <a:solidFill>
                <a:schemeClr val="tx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2" name="文本框 24"/>
          <p:cNvSpPr txBox="1"/>
          <p:nvPr/>
        </p:nvSpPr>
        <p:spPr>
          <a:xfrm>
            <a:off x="2029256" y="3092083"/>
            <a:ext cx="2199992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6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21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Tìm</a:t>
            </a:r>
            <a:r>
              <a:rPr lang="en-US" altLang="zh-CN" sz="21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nguyên</a:t>
            </a:r>
            <a:r>
              <a:rPr lang="en-US" altLang="zh-CN" sz="2100" b="1" dirty="0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>
                <a:solidFill>
                  <a:schemeClr val="accent3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endParaRPr lang="en-US" altLang="zh-CN" sz="2100" b="1" dirty="0">
              <a:solidFill>
                <a:schemeClr val="accent3">
                  <a:lumMod val="7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4" name="文本框 24"/>
          <p:cNvSpPr txBox="1"/>
          <p:nvPr/>
        </p:nvSpPr>
        <p:spPr>
          <a:xfrm>
            <a:off x="4084080" y="3092083"/>
            <a:ext cx="1885453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6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vi-VN" altLang="zh-CN" sz="2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Đưa</a:t>
            </a:r>
            <a:r>
              <a:rPr lang="en-US" altLang="zh-CN" sz="2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biện</a:t>
            </a:r>
            <a:r>
              <a:rPr lang="en-US" altLang="zh-CN" sz="2100" b="1" dirty="0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altLang="zh-CN" sz="2100" b="1" dirty="0" err="1">
                <a:solidFill>
                  <a:schemeClr val="accent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endParaRPr lang="en-US" altLang="zh-CN" sz="2100" b="1" dirty="0">
              <a:solidFill>
                <a:schemeClr val="accent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6" name="文本框 24"/>
          <p:cNvSpPr txBox="1"/>
          <p:nvPr/>
        </p:nvSpPr>
        <p:spPr>
          <a:xfrm>
            <a:off x="6509879" y="2823689"/>
            <a:ext cx="102117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rgbClr val="FF6600"/>
                </a:solidFill>
                <a:effectLst>
                  <a:innerShdw blurRad="63500" dist="50800" dir="13500000">
                    <a:prstClr val="black">
                      <a:alpha val="50000"/>
                    </a:prstClr>
                  </a:innerShdw>
                </a:effectLst>
                <a:latin typeface="迷你简粗倩" panose="03000509000000000000" pitchFamily="65" charset="-122"/>
                <a:ea typeface="迷你简粗倩" panose="03000509000000000000" pitchFamily="65" charset="-122"/>
              </a:defRPr>
            </a:lvl1pPr>
          </a:lstStyle>
          <a:p>
            <a:r>
              <a:rPr lang="en-US" altLang="zh-CN" sz="1500" dirty="0" smtClean="0">
                <a:solidFill>
                  <a:schemeClr val="accent2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KẾT QUẢ</a:t>
            </a:r>
            <a:endParaRPr lang="en-US" altLang="zh-CN" sz="1500" dirty="0">
              <a:solidFill>
                <a:schemeClr val="accent2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7" name="文本框 25"/>
          <p:cNvSpPr txBox="1"/>
          <p:nvPr/>
        </p:nvSpPr>
        <p:spPr>
          <a:xfrm>
            <a:off x="6513086" y="3131940"/>
            <a:ext cx="2478513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/>
              <a:t>G</a:t>
            </a:r>
            <a:r>
              <a:rPr lang="en-US" dirty="0" err="1" smtClean="0"/>
              <a:t>óp</a:t>
            </a:r>
            <a:r>
              <a:rPr lang="en-US" dirty="0" smtClean="0"/>
              <a:t> </a:t>
            </a:r>
            <a:r>
              <a:rPr lang="en-US" dirty="0" err="1"/>
              <a:t>phần</a:t>
            </a:r>
            <a:r>
              <a:rPr lang="en-US" dirty="0"/>
              <a:t> </a:t>
            </a:r>
            <a:r>
              <a:rPr lang="en-US" dirty="0" err="1"/>
              <a:t>giảm</a:t>
            </a:r>
            <a:r>
              <a:rPr lang="en-US" dirty="0"/>
              <a:t> </a:t>
            </a:r>
            <a:r>
              <a:rPr lang="en-US" dirty="0" err="1"/>
              <a:t>tỉ</a:t>
            </a:r>
            <a:r>
              <a:rPr lang="en-US" dirty="0"/>
              <a:t> </a:t>
            </a:r>
            <a:r>
              <a:rPr lang="en-US" dirty="0" err="1"/>
              <a:t>lệ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sinh</a:t>
            </a:r>
            <a:r>
              <a:rPr lang="en-US" dirty="0"/>
              <a:t> </a:t>
            </a:r>
            <a:r>
              <a:rPr lang="en-US" dirty="0" err="1"/>
              <a:t>bỏ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, </a:t>
            </a:r>
            <a:r>
              <a:rPr lang="en-US" dirty="0" err="1"/>
              <a:t>giúp</a:t>
            </a:r>
            <a:r>
              <a:rPr lang="en-US" dirty="0"/>
              <a:t> </a:t>
            </a:r>
            <a:r>
              <a:rPr lang="en-US" dirty="0" err="1"/>
              <a:t>các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thêm</a:t>
            </a:r>
            <a:r>
              <a:rPr lang="en-US" dirty="0"/>
              <a:t> </a:t>
            </a:r>
            <a:r>
              <a:rPr lang="en-US" dirty="0" err="1"/>
              <a:t>yêu</a:t>
            </a:r>
            <a:r>
              <a:rPr lang="en-US" dirty="0"/>
              <a:t> </a:t>
            </a:r>
            <a:r>
              <a:rPr lang="en-US" dirty="0" err="1"/>
              <a:t>trường</a:t>
            </a:r>
            <a:r>
              <a:rPr lang="en-US" dirty="0"/>
              <a:t>, </a:t>
            </a:r>
            <a:r>
              <a:rPr lang="en-US" dirty="0" err="1"/>
              <a:t>lớp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ổn</a:t>
            </a:r>
            <a:r>
              <a:rPr lang="en-US" dirty="0"/>
              <a:t> </a:t>
            </a:r>
            <a:r>
              <a:rPr lang="en-US" dirty="0" err="1"/>
              <a:t>định</a:t>
            </a:r>
            <a:r>
              <a:rPr lang="en-US" dirty="0"/>
              <a:t> </a:t>
            </a:r>
            <a:r>
              <a:rPr lang="en-US" dirty="0" err="1"/>
              <a:t>chất</a:t>
            </a:r>
            <a:r>
              <a:rPr lang="en-US" dirty="0"/>
              <a:t> </a:t>
            </a:r>
            <a:r>
              <a:rPr lang="en-US" dirty="0" err="1"/>
              <a:t>lượng</a:t>
            </a:r>
            <a:r>
              <a:rPr lang="en-US" dirty="0"/>
              <a:t> </a:t>
            </a:r>
            <a:r>
              <a:rPr lang="en-US" dirty="0" err="1"/>
              <a:t>dạy</a:t>
            </a:r>
            <a:r>
              <a:rPr lang="en-US" dirty="0"/>
              <a:t> </a:t>
            </a:r>
            <a:r>
              <a:rPr lang="en-US" dirty="0" err="1"/>
              <a:t>và</a:t>
            </a:r>
            <a:r>
              <a:rPr lang="en-US" dirty="0"/>
              <a:t> </a:t>
            </a:r>
            <a:r>
              <a:rPr lang="en-US" dirty="0" err="1"/>
              <a:t>học</a:t>
            </a:r>
            <a:r>
              <a:rPr lang="en-US" dirty="0"/>
              <a:t> </a:t>
            </a:r>
            <a:r>
              <a:rPr lang="en-US" dirty="0" err="1"/>
              <a:t>sau</a:t>
            </a:r>
            <a:r>
              <a:rPr lang="en-US" dirty="0"/>
              <a:t> </a:t>
            </a:r>
            <a:r>
              <a:rPr lang="en-US" dirty="0" err="1"/>
              <a:t>Tết</a:t>
            </a:r>
            <a:r>
              <a:rPr lang="en-US" dirty="0"/>
              <a:t>. 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-33073" y="2142909"/>
            <a:ext cx="1956087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100" b="1" dirty="0"/>
              <a:t>1. KẾT LUẬN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016149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475"/>
    </mc:Choice>
    <mc:Fallback xmlns="">
      <p:transition advTm="4475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3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ccel="50000" fill="hold" grpId="1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3" dur="3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50000" fill="hold" grpId="1" nodeType="withEffect" p14:presetBounceEnd="72000">
                                      <p:stCondLst>
                                        <p:cond delay="2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8" dur="3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3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ccel="50000" fill="hold" grpId="1" nodeType="withEffect" p14:presetBounceEnd="72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3" dur="30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3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ccel="50000" fill="hold" grpId="1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8" dur="30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3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ccel="50000" fill="hold" grpId="1" nodeType="withEffect" p14:presetBounceEnd="72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3" dur="30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ccel="50000" fill="hold" grpId="1" nodeType="withEffect" p14:presetBounceEnd="72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8" dur="3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2" grpId="1"/>
          <p:bldP spid="28" grpId="0"/>
          <p:bldP spid="28" grpId="1"/>
          <p:bldP spid="32" grpId="0"/>
          <p:bldP spid="32" grpId="1"/>
          <p:bldP spid="34" grpId="0"/>
          <p:bldP spid="34" grpId="1"/>
          <p:bldP spid="36" grpId="0"/>
          <p:bldP spid="36" grpId="1"/>
          <p:bldP spid="37" grpId="0"/>
          <p:bldP spid="3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3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" dur="3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6" presetClass="emp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3" dur="3000" fill="hold"/>
                                            <p:tgtEl>
                                              <p:spTgt spid="2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" dur="30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ccel="5000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300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1" dur="30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6" presetClass="emph" presetSubtype="0" accel="5000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3" dur="30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4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6" dur="3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6" presetClass="emph" presetSubtype="0" accel="5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28" dur="30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9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1" dur="30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6" presetClass="emph" presetSubtype="0" ac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3" dur="3000" fill="hold"/>
                                            <p:tgtEl>
                                              <p:spTgt spid="3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4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6" dur="30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6" presetClass="emph" presetSubtype="0" ac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38" dur="30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2" grpId="0"/>
          <p:bldP spid="22" grpId="1"/>
          <p:bldP spid="28" grpId="0"/>
          <p:bldP spid="28" grpId="1"/>
          <p:bldP spid="32" grpId="0"/>
          <p:bldP spid="32" grpId="1"/>
          <p:bldP spid="34" grpId="0"/>
          <p:bldP spid="34" grpId="1"/>
          <p:bldP spid="36" grpId="0"/>
          <p:bldP spid="36" grpId="1"/>
          <p:bldP spid="37" grpId="0"/>
          <p:bldP spid="37" grpId="1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组合 24"/>
          <p:cNvGrpSpPr/>
          <p:nvPr/>
        </p:nvGrpSpPr>
        <p:grpSpPr>
          <a:xfrm>
            <a:off x="7467600" y="1631095"/>
            <a:ext cx="1892259" cy="3967979"/>
            <a:chOff x="512987" y="3638551"/>
            <a:chExt cx="1682749" cy="2916237"/>
          </a:xfrm>
          <a:effectLst>
            <a:outerShdw blurRad="76200" dir="18900000" sy="23000" kx="-1200000" algn="bl" rotWithShape="0">
              <a:prstClr val="black">
                <a:alpha val="20000"/>
              </a:prstClr>
            </a:outerShdw>
          </a:effectLst>
        </p:grpSpPr>
        <p:sp>
          <p:nvSpPr>
            <p:cNvPr id="26" name="AutoShape 55"/>
            <p:cNvSpPr>
              <a:spLocks noChangeAspect="1" noChangeArrowheads="1" noTextEdit="1"/>
            </p:cNvSpPr>
            <p:nvPr/>
          </p:nvSpPr>
          <p:spPr bwMode="auto">
            <a:xfrm>
              <a:off x="516162" y="3643313"/>
              <a:ext cx="1674812" cy="29035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7" name="Freeform 57"/>
            <p:cNvSpPr>
              <a:spLocks noEditPoints="1"/>
            </p:cNvSpPr>
            <p:nvPr/>
          </p:nvSpPr>
          <p:spPr bwMode="auto">
            <a:xfrm>
              <a:off x="512987" y="3638551"/>
              <a:ext cx="1682749" cy="2916237"/>
            </a:xfrm>
            <a:custGeom>
              <a:avLst/>
              <a:gdLst>
                <a:gd name="T0" fmla="*/ 227 w 642"/>
                <a:gd name="T1" fmla="*/ 37 h 1115"/>
                <a:gd name="T2" fmla="*/ 184 w 642"/>
                <a:gd name="T3" fmla="*/ 6 h 1115"/>
                <a:gd name="T4" fmla="*/ 129 w 642"/>
                <a:gd name="T5" fmla="*/ 13 h 1115"/>
                <a:gd name="T6" fmla="*/ 99 w 642"/>
                <a:gd name="T7" fmla="*/ 81 h 1115"/>
                <a:gd name="T8" fmla="*/ 109 w 642"/>
                <a:gd name="T9" fmla="*/ 129 h 1115"/>
                <a:gd name="T10" fmla="*/ 81 w 642"/>
                <a:gd name="T11" fmla="*/ 160 h 1115"/>
                <a:gd name="T12" fmla="*/ 11 w 642"/>
                <a:gd name="T13" fmla="*/ 205 h 1115"/>
                <a:gd name="T14" fmla="*/ 33 w 642"/>
                <a:gd name="T15" fmla="*/ 402 h 1115"/>
                <a:gd name="T16" fmla="*/ 35 w 642"/>
                <a:gd name="T17" fmla="*/ 586 h 1115"/>
                <a:gd name="T18" fmla="*/ 60 w 642"/>
                <a:gd name="T19" fmla="*/ 919 h 1115"/>
                <a:gd name="T20" fmla="*/ 67 w 642"/>
                <a:gd name="T21" fmla="*/ 1070 h 1115"/>
                <a:gd name="T22" fmla="*/ 120 w 642"/>
                <a:gd name="T23" fmla="*/ 1105 h 1115"/>
                <a:gd name="T24" fmla="*/ 196 w 642"/>
                <a:gd name="T25" fmla="*/ 1076 h 1115"/>
                <a:gd name="T26" fmla="*/ 203 w 642"/>
                <a:gd name="T27" fmla="*/ 1053 h 1115"/>
                <a:gd name="T28" fmla="*/ 192 w 642"/>
                <a:gd name="T29" fmla="*/ 1010 h 1115"/>
                <a:gd name="T30" fmla="*/ 177 w 642"/>
                <a:gd name="T31" fmla="*/ 926 h 1115"/>
                <a:gd name="T32" fmla="*/ 214 w 642"/>
                <a:gd name="T33" fmla="*/ 753 h 1115"/>
                <a:gd name="T34" fmla="*/ 229 w 642"/>
                <a:gd name="T35" fmla="*/ 592 h 1115"/>
                <a:gd name="T36" fmla="*/ 270 w 642"/>
                <a:gd name="T37" fmla="*/ 449 h 1115"/>
                <a:gd name="T38" fmla="*/ 283 w 642"/>
                <a:gd name="T39" fmla="*/ 572 h 1115"/>
                <a:gd name="T40" fmla="*/ 336 w 642"/>
                <a:gd name="T41" fmla="*/ 803 h 1115"/>
                <a:gd name="T42" fmla="*/ 361 w 642"/>
                <a:gd name="T43" fmla="*/ 978 h 1115"/>
                <a:gd name="T44" fmla="*/ 301 w 642"/>
                <a:gd name="T45" fmla="*/ 1053 h 1115"/>
                <a:gd name="T46" fmla="*/ 392 w 642"/>
                <a:gd name="T47" fmla="*/ 1048 h 1115"/>
                <a:gd name="T48" fmla="*/ 434 w 642"/>
                <a:gd name="T49" fmla="*/ 1026 h 1115"/>
                <a:gd name="T50" fmla="*/ 432 w 642"/>
                <a:gd name="T51" fmla="*/ 884 h 1115"/>
                <a:gd name="T52" fmla="*/ 432 w 642"/>
                <a:gd name="T53" fmla="*/ 814 h 1115"/>
                <a:gd name="T54" fmla="*/ 451 w 642"/>
                <a:gd name="T55" fmla="*/ 862 h 1115"/>
                <a:gd name="T56" fmla="*/ 454 w 642"/>
                <a:gd name="T57" fmla="*/ 1009 h 1115"/>
                <a:gd name="T58" fmla="*/ 474 w 642"/>
                <a:gd name="T59" fmla="*/ 1052 h 1115"/>
                <a:gd name="T60" fmla="*/ 535 w 642"/>
                <a:gd name="T61" fmla="*/ 1052 h 1115"/>
                <a:gd name="T62" fmla="*/ 521 w 642"/>
                <a:gd name="T63" fmla="*/ 873 h 1115"/>
                <a:gd name="T64" fmla="*/ 639 w 642"/>
                <a:gd name="T65" fmla="*/ 793 h 1115"/>
                <a:gd name="T66" fmla="*/ 620 w 642"/>
                <a:gd name="T67" fmla="*/ 639 h 1115"/>
                <a:gd name="T68" fmla="*/ 554 w 642"/>
                <a:gd name="T69" fmla="*/ 599 h 1115"/>
                <a:gd name="T70" fmla="*/ 558 w 642"/>
                <a:gd name="T71" fmla="*/ 470 h 1115"/>
                <a:gd name="T72" fmla="*/ 551 w 642"/>
                <a:gd name="T73" fmla="*/ 266 h 1115"/>
                <a:gd name="T74" fmla="*/ 475 w 642"/>
                <a:gd name="T75" fmla="*/ 186 h 1115"/>
                <a:gd name="T76" fmla="*/ 443 w 642"/>
                <a:gd name="T77" fmla="*/ 136 h 1115"/>
                <a:gd name="T78" fmla="*/ 456 w 642"/>
                <a:gd name="T79" fmla="*/ 96 h 1115"/>
                <a:gd name="T80" fmla="*/ 441 w 642"/>
                <a:gd name="T81" fmla="*/ 26 h 1115"/>
                <a:gd name="T82" fmla="*/ 406 w 642"/>
                <a:gd name="T83" fmla="*/ 10 h 1115"/>
                <a:gd name="T84" fmla="*/ 364 w 642"/>
                <a:gd name="T85" fmla="*/ 20 h 1115"/>
                <a:gd name="T86" fmla="*/ 345 w 642"/>
                <a:gd name="T87" fmla="*/ 60 h 1115"/>
                <a:gd name="T88" fmla="*/ 341 w 642"/>
                <a:gd name="T89" fmla="*/ 91 h 1115"/>
                <a:gd name="T90" fmla="*/ 359 w 642"/>
                <a:gd name="T91" fmla="*/ 148 h 1115"/>
                <a:gd name="T92" fmla="*/ 359 w 642"/>
                <a:gd name="T93" fmla="*/ 168 h 1115"/>
                <a:gd name="T94" fmla="*/ 310 w 642"/>
                <a:gd name="T95" fmla="*/ 190 h 1115"/>
                <a:gd name="T96" fmla="*/ 280 w 642"/>
                <a:gd name="T97" fmla="*/ 219 h 1115"/>
                <a:gd name="T98" fmla="*/ 273 w 642"/>
                <a:gd name="T99" fmla="*/ 248 h 1115"/>
                <a:gd name="T100" fmla="*/ 277 w 642"/>
                <a:gd name="T101" fmla="*/ 275 h 1115"/>
                <a:gd name="T102" fmla="*/ 265 w 642"/>
                <a:gd name="T103" fmla="*/ 306 h 1115"/>
                <a:gd name="T104" fmla="*/ 233 w 642"/>
                <a:gd name="T105" fmla="*/ 267 h 1115"/>
                <a:gd name="T106" fmla="*/ 168 w 642"/>
                <a:gd name="T107" fmla="*/ 182 h 1115"/>
                <a:gd name="T108" fmla="*/ 202 w 642"/>
                <a:gd name="T109" fmla="*/ 147 h 1115"/>
                <a:gd name="T110" fmla="*/ 218 w 642"/>
                <a:gd name="T111" fmla="*/ 96 h 1115"/>
                <a:gd name="T112" fmla="*/ 522 w 642"/>
                <a:gd name="T113" fmla="*/ 632 h 1115"/>
                <a:gd name="T114" fmla="*/ 541 w 642"/>
                <a:gd name="T115" fmla="*/ 627 h 1115"/>
                <a:gd name="T116" fmla="*/ 568 w 642"/>
                <a:gd name="T117" fmla="*/ 646 h 1115"/>
                <a:gd name="T118" fmla="*/ 522 w 642"/>
                <a:gd name="T119" fmla="*/ 632 h 1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42" h="1115">
                  <a:moveTo>
                    <a:pt x="220" y="59"/>
                  </a:moveTo>
                  <a:cubicBezTo>
                    <a:pt x="220" y="59"/>
                    <a:pt x="223" y="54"/>
                    <a:pt x="223" y="50"/>
                  </a:cubicBezTo>
                  <a:cubicBezTo>
                    <a:pt x="223" y="46"/>
                    <a:pt x="228" y="42"/>
                    <a:pt x="227" y="37"/>
                  </a:cubicBezTo>
                  <a:cubicBezTo>
                    <a:pt x="225" y="33"/>
                    <a:pt x="224" y="29"/>
                    <a:pt x="215" y="23"/>
                  </a:cubicBezTo>
                  <a:cubicBezTo>
                    <a:pt x="206" y="18"/>
                    <a:pt x="201" y="14"/>
                    <a:pt x="195" y="11"/>
                  </a:cubicBezTo>
                  <a:cubicBezTo>
                    <a:pt x="189" y="8"/>
                    <a:pt x="190" y="8"/>
                    <a:pt x="184" y="6"/>
                  </a:cubicBezTo>
                  <a:cubicBezTo>
                    <a:pt x="178" y="3"/>
                    <a:pt x="177" y="2"/>
                    <a:pt x="170" y="2"/>
                  </a:cubicBezTo>
                  <a:cubicBezTo>
                    <a:pt x="163" y="2"/>
                    <a:pt x="168" y="0"/>
                    <a:pt x="155" y="3"/>
                  </a:cubicBezTo>
                  <a:cubicBezTo>
                    <a:pt x="141" y="5"/>
                    <a:pt x="137" y="8"/>
                    <a:pt x="129" y="13"/>
                  </a:cubicBezTo>
                  <a:cubicBezTo>
                    <a:pt x="121" y="18"/>
                    <a:pt x="122" y="14"/>
                    <a:pt x="114" y="25"/>
                  </a:cubicBezTo>
                  <a:cubicBezTo>
                    <a:pt x="107" y="36"/>
                    <a:pt x="103" y="35"/>
                    <a:pt x="101" y="46"/>
                  </a:cubicBezTo>
                  <a:cubicBezTo>
                    <a:pt x="99" y="57"/>
                    <a:pt x="98" y="67"/>
                    <a:pt x="99" y="81"/>
                  </a:cubicBezTo>
                  <a:cubicBezTo>
                    <a:pt x="101" y="96"/>
                    <a:pt x="100" y="104"/>
                    <a:pt x="102" y="113"/>
                  </a:cubicBezTo>
                  <a:cubicBezTo>
                    <a:pt x="104" y="121"/>
                    <a:pt x="104" y="125"/>
                    <a:pt x="104" y="125"/>
                  </a:cubicBezTo>
                  <a:cubicBezTo>
                    <a:pt x="109" y="129"/>
                    <a:pt x="109" y="129"/>
                    <a:pt x="109" y="129"/>
                  </a:cubicBezTo>
                  <a:cubicBezTo>
                    <a:pt x="104" y="140"/>
                    <a:pt x="104" y="140"/>
                    <a:pt x="104" y="140"/>
                  </a:cubicBezTo>
                  <a:cubicBezTo>
                    <a:pt x="104" y="140"/>
                    <a:pt x="99" y="136"/>
                    <a:pt x="96" y="140"/>
                  </a:cubicBezTo>
                  <a:cubicBezTo>
                    <a:pt x="93" y="144"/>
                    <a:pt x="87" y="156"/>
                    <a:pt x="81" y="160"/>
                  </a:cubicBezTo>
                  <a:cubicBezTo>
                    <a:pt x="75" y="163"/>
                    <a:pt x="60" y="166"/>
                    <a:pt x="52" y="168"/>
                  </a:cubicBezTo>
                  <a:cubicBezTo>
                    <a:pt x="45" y="170"/>
                    <a:pt x="41" y="171"/>
                    <a:pt x="34" y="176"/>
                  </a:cubicBezTo>
                  <a:cubicBezTo>
                    <a:pt x="26" y="181"/>
                    <a:pt x="18" y="187"/>
                    <a:pt x="11" y="205"/>
                  </a:cubicBezTo>
                  <a:cubicBezTo>
                    <a:pt x="5" y="222"/>
                    <a:pt x="0" y="229"/>
                    <a:pt x="0" y="262"/>
                  </a:cubicBezTo>
                  <a:cubicBezTo>
                    <a:pt x="0" y="296"/>
                    <a:pt x="6" y="324"/>
                    <a:pt x="15" y="362"/>
                  </a:cubicBezTo>
                  <a:cubicBezTo>
                    <a:pt x="25" y="400"/>
                    <a:pt x="33" y="402"/>
                    <a:pt x="33" y="402"/>
                  </a:cubicBezTo>
                  <a:cubicBezTo>
                    <a:pt x="33" y="402"/>
                    <a:pt x="28" y="459"/>
                    <a:pt x="27" y="512"/>
                  </a:cubicBezTo>
                  <a:cubicBezTo>
                    <a:pt x="27" y="564"/>
                    <a:pt x="31" y="584"/>
                    <a:pt x="31" y="584"/>
                  </a:cubicBezTo>
                  <a:cubicBezTo>
                    <a:pt x="35" y="586"/>
                    <a:pt x="35" y="586"/>
                    <a:pt x="35" y="586"/>
                  </a:cubicBezTo>
                  <a:cubicBezTo>
                    <a:pt x="35" y="586"/>
                    <a:pt x="45" y="673"/>
                    <a:pt x="48" y="692"/>
                  </a:cubicBezTo>
                  <a:cubicBezTo>
                    <a:pt x="50" y="712"/>
                    <a:pt x="56" y="717"/>
                    <a:pt x="54" y="763"/>
                  </a:cubicBezTo>
                  <a:cubicBezTo>
                    <a:pt x="52" y="808"/>
                    <a:pt x="58" y="879"/>
                    <a:pt x="60" y="919"/>
                  </a:cubicBezTo>
                  <a:cubicBezTo>
                    <a:pt x="63" y="959"/>
                    <a:pt x="73" y="980"/>
                    <a:pt x="73" y="980"/>
                  </a:cubicBezTo>
                  <a:cubicBezTo>
                    <a:pt x="73" y="980"/>
                    <a:pt x="70" y="1034"/>
                    <a:pt x="69" y="1047"/>
                  </a:cubicBezTo>
                  <a:cubicBezTo>
                    <a:pt x="68" y="1060"/>
                    <a:pt x="66" y="1065"/>
                    <a:pt x="67" y="1070"/>
                  </a:cubicBezTo>
                  <a:cubicBezTo>
                    <a:pt x="67" y="1076"/>
                    <a:pt x="73" y="1082"/>
                    <a:pt x="84" y="1084"/>
                  </a:cubicBezTo>
                  <a:cubicBezTo>
                    <a:pt x="96" y="1087"/>
                    <a:pt x="101" y="1087"/>
                    <a:pt x="101" y="1087"/>
                  </a:cubicBezTo>
                  <a:cubicBezTo>
                    <a:pt x="101" y="1087"/>
                    <a:pt x="109" y="1102"/>
                    <a:pt x="120" y="1105"/>
                  </a:cubicBezTo>
                  <a:cubicBezTo>
                    <a:pt x="130" y="1107"/>
                    <a:pt x="155" y="1115"/>
                    <a:pt x="178" y="1113"/>
                  </a:cubicBezTo>
                  <a:cubicBezTo>
                    <a:pt x="201" y="1110"/>
                    <a:pt x="216" y="1104"/>
                    <a:pt x="212" y="1096"/>
                  </a:cubicBezTo>
                  <a:cubicBezTo>
                    <a:pt x="208" y="1088"/>
                    <a:pt x="210" y="1084"/>
                    <a:pt x="196" y="1076"/>
                  </a:cubicBezTo>
                  <a:cubicBezTo>
                    <a:pt x="183" y="1068"/>
                    <a:pt x="175" y="1061"/>
                    <a:pt x="168" y="1057"/>
                  </a:cubicBezTo>
                  <a:cubicBezTo>
                    <a:pt x="161" y="1052"/>
                    <a:pt x="157" y="1047"/>
                    <a:pt x="157" y="1047"/>
                  </a:cubicBezTo>
                  <a:cubicBezTo>
                    <a:pt x="157" y="1047"/>
                    <a:pt x="186" y="1053"/>
                    <a:pt x="203" y="1053"/>
                  </a:cubicBezTo>
                  <a:cubicBezTo>
                    <a:pt x="221" y="1053"/>
                    <a:pt x="232" y="1043"/>
                    <a:pt x="233" y="1041"/>
                  </a:cubicBezTo>
                  <a:cubicBezTo>
                    <a:pt x="235" y="1038"/>
                    <a:pt x="232" y="1030"/>
                    <a:pt x="226" y="1025"/>
                  </a:cubicBezTo>
                  <a:cubicBezTo>
                    <a:pt x="219" y="1021"/>
                    <a:pt x="202" y="1017"/>
                    <a:pt x="192" y="1010"/>
                  </a:cubicBezTo>
                  <a:cubicBezTo>
                    <a:pt x="182" y="1004"/>
                    <a:pt x="170" y="997"/>
                    <a:pt x="170" y="997"/>
                  </a:cubicBezTo>
                  <a:cubicBezTo>
                    <a:pt x="170" y="997"/>
                    <a:pt x="169" y="976"/>
                    <a:pt x="170" y="966"/>
                  </a:cubicBezTo>
                  <a:cubicBezTo>
                    <a:pt x="172" y="956"/>
                    <a:pt x="177" y="942"/>
                    <a:pt x="177" y="926"/>
                  </a:cubicBezTo>
                  <a:cubicBezTo>
                    <a:pt x="177" y="909"/>
                    <a:pt x="177" y="902"/>
                    <a:pt x="177" y="902"/>
                  </a:cubicBezTo>
                  <a:cubicBezTo>
                    <a:pt x="177" y="902"/>
                    <a:pt x="187" y="874"/>
                    <a:pt x="192" y="857"/>
                  </a:cubicBezTo>
                  <a:cubicBezTo>
                    <a:pt x="197" y="839"/>
                    <a:pt x="208" y="794"/>
                    <a:pt x="214" y="753"/>
                  </a:cubicBezTo>
                  <a:cubicBezTo>
                    <a:pt x="221" y="713"/>
                    <a:pt x="224" y="671"/>
                    <a:pt x="227" y="648"/>
                  </a:cubicBezTo>
                  <a:cubicBezTo>
                    <a:pt x="230" y="625"/>
                    <a:pt x="224" y="594"/>
                    <a:pt x="224" y="594"/>
                  </a:cubicBezTo>
                  <a:cubicBezTo>
                    <a:pt x="229" y="592"/>
                    <a:pt x="229" y="592"/>
                    <a:pt x="229" y="592"/>
                  </a:cubicBezTo>
                  <a:cubicBezTo>
                    <a:pt x="229" y="592"/>
                    <a:pt x="233" y="531"/>
                    <a:pt x="232" y="507"/>
                  </a:cubicBezTo>
                  <a:cubicBezTo>
                    <a:pt x="230" y="483"/>
                    <a:pt x="235" y="452"/>
                    <a:pt x="235" y="452"/>
                  </a:cubicBezTo>
                  <a:cubicBezTo>
                    <a:pt x="235" y="452"/>
                    <a:pt x="244" y="449"/>
                    <a:pt x="270" y="449"/>
                  </a:cubicBezTo>
                  <a:cubicBezTo>
                    <a:pt x="297" y="449"/>
                    <a:pt x="301" y="449"/>
                    <a:pt x="301" y="449"/>
                  </a:cubicBezTo>
                  <a:cubicBezTo>
                    <a:pt x="301" y="449"/>
                    <a:pt x="292" y="494"/>
                    <a:pt x="288" y="525"/>
                  </a:cubicBezTo>
                  <a:cubicBezTo>
                    <a:pt x="284" y="555"/>
                    <a:pt x="283" y="572"/>
                    <a:pt x="283" y="572"/>
                  </a:cubicBezTo>
                  <a:cubicBezTo>
                    <a:pt x="309" y="581"/>
                    <a:pt x="309" y="581"/>
                    <a:pt x="309" y="581"/>
                  </a:cubicBezTo>
                  <a:cubicBezTo>
                    <a:pt x="333" y="750"/>
                    <a:pt x="333" y="750"/>
                    <a:pt x="333" y="750"/>
                  </a:cubicBezTo>
                  <a:cubicBezTo>
                    <a:pt x="335" y="757"/>
                    <a:pt x="335" y="784"/>
                    <a:pt x="336" y="803"/>
                  </a:cubicBezTo>
                  <a:cubicBezTo>
                    <a:pt x="338" y="822"/>
                    <a:pt x="351" y="875"/>
                    <a:pt x="351" y="909"/>
                  </a:cubicBezTo>
                  <a:cubicBezTo>
                    <a:pt x="351" y="944"/>
                    <a:pt x="350" y="943"/>
                    <a:pt x="355" y="957"/>
                  </a:cubicBezTo>
                  <a:cubicBezTo>
                    <a:pt x="360" y="972"/>
                    <a:pt x="361" y="978"/>
                    <a:pt x="361" y="978"/>
                  </a:cubicBezTo>
                  <a:cubicBezTo>
                    <a:pt x="350" y="1020"/>
                    <a:pt x="350" y="1020"/>
                    <a:pt x="350" y="1020"/>
                  </a:cubicBezTo>
                  <a:cubicBezTo>
                    <a:pt x="350" y="1020"/>
                    <a:pt x="336" y="1034"/>
                    <a:pt x="325" y="1041"/>
                  </a:cubicBezTo>
                  <a:cubicBezTo>
                    <a:pt x="313" y="1048"/>
                    <a:pt x="303" y="1048"/>
                    <a:pt x="301" y="1053"/>
                  </a:cubicBezTo>
                  <a:cubicBezTo>
                    <a:pt x="299" y="1057"/>
                    <a:pt x="295" y="1062"/>
                    <a:pt x="299" y="1064"/>
                  </a:cubicBezTo>
                  <a:cubicBezTo>
                    <a:pt x="303" y="1065"/>
                    <a:pt x="325" y="1073"/>
                    <a:pt x="351" y="1068"/>
                  </a:cubicBezTo>
                  <a:cubicBezTo>
                    <a:pt x="378" y="1062"/>
                    <a:pt x="392" y="1048"/>
                    <a:pt x="392" y="1048"/>
                  </a:cubicBezTo>
                  <a:cubicBezTo>
                    <a:pt x="404" y="1049"/>
                    <a:pt x="404" y="1049"/>
                    <a:pt x="404" y="1049"/>
                  </a:cubicBezTo>
                  <a:cubicBezTo>
                    <a:pt x="434" y="1042"/>
                    <a:pt x="434" y="1042"/>
                    <a:pt x="434" y="1042"/>
                  </a:cubicBezTo>
                  <a:cubicBezTo>
                    <a:pt x="434" y="1042"/>
                    <a:pt x="437" y="1029"/>
                    <a:pt x="434" y="1026"/>
                  </a:cubicBezTo>
                  <a:cubicBezTo>
                    <a:pt x="431" y="1022"/>
                    <a:pt x="432" y="1015"/>
                    <a:pt x="431" y="1009"/>
                  </a:cubicBezTo>
                  <a:cubicBezTo>
                    <a:pt x="431" y="1004"/>
                    <a:pt x="426" y="996"/>
                    <a:pt x="428" y="976"/>
                  </a:cubicBezTo>
                  <a:cubicBezTo>
                    <a:pt x="429" y="956"/>
                    <a:pt x="435" y="914"/>
                    <a:pt x="432" y="884"/>
                  </a:cubicBezTo>
                  <a:cubicBezTo>
                    <a:pt x="429" y="854"/>
                    <a:pt x="425" y="831"/>
                    <a:pt x="425" y="801"/>
                  </a:cubicBezTo>
                  <a:cubicBezTo>
                    <a:pt x="425" y="771"/>
                    <a:pt x="427" y="754"/>
                    <a:pt x="427" y="754"/>
                  </a:cubicBezTo>
                  <a:cubicBezTo>
                    <a:pt x="432" y="814"/>
                    <a:pt x="432" y="814"/>
                    <a:pt x="432" y="814"/>
                  </a:cubicBezTo>
                  <a:cubicBezTo>
                    <a:pt x="432" y="814"/>
                    <a:pt x="431" y="821"/>
                    <a:pt x="438" y="825"/>
                  </a:cubicBezTo>
                  <a:cubicBezTo>
                    <a:pt x="445" y="829"/>
                    <a:pt x="449" y="827"/>
                    <a:pt x="449" y="827"/>
                  </a:cubicBezTo>
                  <a:cubicBezTo>
                    <a:pt x="449" y="827"/>
                    <a:pt x="450" y="848"/>
                    <a:pt x="451" y="862"/>
                  </a:cubicBezTo>
                  <a:cubicBezTo>
                    <a:pt x="452" y="875"/>
                    <a:pt x="456" y="870"/>
                    <a:pt x="454" y="897"/>
                  </a:cubicBezTo>
                  <a:cubicBezTo>
                    <a:pt x="451" y="925"/>
                    <a:pt x="450" y="948"/>
                    <a:pt x="448" y="970"/>
                  </a:cubicBezTo>
                  <a:cubicBezTo>
                    <a:pt x="446" y="991"/>
                    <a:pt x="450" y="1002"/>
                    <a:pt x="454" y="1009"/>
                  </a:cubicBezTo>
                  <a:cubicBezTo>
                    <a:pt x="458" y="1017"/>
                    <a:pt x="470" y="1031"/>
                    <a:pt x="470" y="1031"/>
                  </a:cubicBezTo>
                  <a:cubicBezTo>
                    <a:pt x="470" y="1031"/>
                    <a:pt x="469" y="1039"/>
                    <a:pt x="469" y="1047"/>
                  </a:cubicBezTo>
                  <a:cubicBezTo>
                    <a:pt x="470" y="1055"/>
                    <a:pt x="474" y="1052"/>
                    <a:pt x="474" y="1052"/>
                  </a:cubicBezTo>
                  <a:cubicBezTo>
                    <a:pt x="475" y="1068"/>
                    <a:pt x="475" y="1068"/>
                    <a:pt x="475" y="1068"/>
                  </a:cubicBezTo>
                  <a:cubicBezTo>
                    <a:pt x="475" y="1068"/>
                    <a:pt x="481" y="1079"/>
                    <a:pt x="508" y="1076"/>
                  </a:cubicBezTo>
                  <a:cubicBezTo>
                    <a:pt x="536" y="1074"/>
                    <a:pt x="539" y="1067"/>
                    <a:pt x="535" y="1052"/>
                  </a:cubicBezTo>
                  <a:cubicBezTo>
                    <a:pt x="530" y="1037"/>
                    <a:pt x="520" y="1028"/>
                    <a:pt x="520" y="1028"/>
                  </a:cubicBezTo>
                  <a:cubicBezTo>
                    <a:pt x="520" y="1028"/>
                    <a:pt x="532" y="1010"/>
                    <a:pt x="532" y="986"/>
                  </a:cubicBezTo>
                  <a:cubicBezTo>
                    <a:pt x="532" y="963"/>
                    <a:pt x="524" y="899"/>
                    <a:pt x="521" y="873"/>
                  </a:cubicBezTo>
                  <a:cubicBezTo>
                    <a:pt x="519" y="848"/>
                    <a:pt x="519" y="818"/>
                    <a:pt x="519" y="818"/>
                  </a:cubicBezTo>
                  <a:cubicBezTo>
                    <a:pt x="624" y="801"/>
                    <a:pt x="624" y="801"/>
                    <a:pt x="624" y="801"/>
                  </a:cubicBezTo>
                  <a:cubicBezTo>
                    <a:pt x="624" y="801"/>
                    <a:pt x="636" y="800"/>
                    <a:pt x="639" y="793"/>
                  </a:cubicBezTo>
                  <a:cubicBezTo>
                    <a:pt x="642" y="785"/>
                    <a:pt x="641" y="779"/>
                    <a:pt x="641" y="779"/>
                  </a:cubicBezTo>
                  <a:cubicBezTo>
                    <a:pt x="628" y="649"/>
                    <a:pt x="628" y="649"/>
                    <a:pt x="628" y="649"/>
                  </a:cubicBezTo>
                  <a:cubicBezTo>
                    <a:pt x="628" y="649"/>
                    <a:pt x="629" y="639"/>
                    <a:pt x="620" y="639"/>
                  </a:cubicBezTo>
                  <a:cubicBezTo>
                    <a:pt x="611" y="639"/>
                    <a:pt x="576" y="644"/>
                    <a:pt x="576" y="644"/>
                  </a:cubicBezTo>
                  <a:cubicBezTo>
                    <a:pt x="555" y="627"/>
                    <a:pt x="555" y="627"/>
                    <a:pt x="555" y="627"/>
                  </a:cubicBezTo>
                  <a:cubicBezTo>
                    <a:pt x="555" y="627"/>
                    <a:pt x="553" y="607"/>
                    <a:pt x="554" y="599"/>
                  </a:cubicBezTo>
                  <a:cubicBezTo>
                    <a:pt x="555" y="592"/>
                    <a:pt x="553" y="587"/>
                    <a:pt x="553" y="587"/>
                  </a:cubicBezTo>
                  <a:cubicBezTo>
                    <a:pt x="553" y="587"/>
                    <a:pt x="559" y="585"/>
                    <a:pt x="558" y="580"/>
                  </a:cubicBezTo>
                  <a:cubicBezTo>
                    <a:pt x="557" y="576"/>
                    <a:pt x="559" y="507"/>
                    <a:pt x="558" y="470"/>
                  </a:cubicBezTo>
                  <a:cubicBezTo>
                    <a:pt x="557" y="433"/>
                    <a:pt x="554" y="387"/>
                    <a:pt x="552" y="374"/>
                  </a:cubicBezTo>
                  <a:cubicBezTo>
                    <a:pt x="550" y="361"/>
                    <a:pt x="553" y="342"/>
                    <a:pt x="553" y="334"/>
                  </a:cubicBezTo>
                  <a:cubicBezTo>
                    <a:pt x="554" y="327"/>
                    <a:pt x="553" y="280"/>
                    <a:pt x="551" y="266"/>
                  </a:cubicBezTo>
                  <a:cubicBezTo>
                    <a:pt x="549" y="252"/>
                    <a:pt x="547" y="219"/>
                    <a:pt x="538" y="211"/>
                  </a:cubicBezTo>
                  <a:cubicBezTo>
                    <a:pt x="528" y="203"/>
                    <a:pt x="522" y="201"/>
                    <a:pt x="513" y="199"/>
                  </a:cubicBezTo>
                  <a:cubicBezTo>
                    <a:pt x="505" y="196"/>
                    <a:pt x="485" y="190"/>
                    <a:pt x="475" y="186"/>
                  </a:cubicBezTo>
                  <a:cubicBezTo>
                    <a:pt x="464" y="183"/>
                    <a:pt x="451" y="180"/>
                    <a:pt x="449" y="177"/>
                  </a:cubicBezTo>
                  <a:cubicBezTo>
                    <a:pt x="447" y="174"/>
                    <a:pt x="433" y="152"/>
                    <a:pt x="433" y="152"/>
                  </a:cubicBezTo>
                  <a:cubicBezTo>
                    <a:pt x="433" y="152"/>
                    <a:pt x="440" y="140"/>
                    <a:pt x="443" y="136"/>
                  </a:cubicBezTo>
                  <a:cubicBezTo>
                    <a:pt x="446" y="133"/>
                    <a:pt x="449" y="124"/>
                    <a:pt x="450" y="118"/>
                  </a:cubicBezTo>
                  <a:cubicBezTo>
                    <a:pt x="452" y="111"/>
                    <a:pt x="453" y="104"/>
                    <a:pt x="453" y="104"/>
                  </a:cubicBezTo>
                  <a:cubicBezTo>
                    <a:pt x="453" y="104"/>
                    <a:pt x="456" y="105"/>
                    <a:pt x="456" y="96"/>
                  </a:cubicBezTo>
                  <a:cubicBezTo>
                    <a:pt x="456" y="86"/>
                    <a:pt x="460" y="65"/>
                    <a:pt x="457" y="54"/>
                  </a:cubicBezTo>
                  <a:cubicBezTo>
                    <a:pt x="455" y="43"/>
                    <a:pt x="453" y="42"/>
                    <a:pt x="450" y="36"/>
                  </a:cubicBezTo>
                  <a:cubicBezTo>
                    <a:pt x="446" y="30"/>
                    <a:pt x="447" y="30"/>
                    <a:pt x="441" y="26"/>
                  </a:cubicBezTo>
                  <a:cubicBezTo>
                    <a:pt x="435" y="21"/>
                    <a:pt x="439" y="24"/>
                    <a:pt x="430" y="18"/>
                  </a:cubicBezTo>
                  <a:cubicBezTo>
                    <a:pt x="420" y="12"/>
                    <a:pt x="420" y="12"/>
                    <a:pt x="418" y="10"/>
                  </a:cubicBezTo>
                  <a:cubicBezTo>
                    <a:pt x="416" y="7"/>
                    <a:pt x="413" y="10"/>
                    <a:pt x="406" y="10"/>
                  </a:cubicBezTo>
                  <a:cubicBezTo>
                    <a:pt x="400" y="10"/>
                    <a:pt x="403" y="10"/>
                    <a:pt x="393" y="12"/>
                  </a:cubicBezTo>
                  <a:cubicBezTo>
                    <a:pt x="382" y="13"/>
                    <a:pt x="380" y="15"/>
                    <a:pt x="377" y="16"/>
                  </a:cubicBezTo>
                  <a:cubicBezTo>
                    <a:pt x="374" y="18"/>
                    <a:pt x="367" y="16"/>
                    <a:pt x="364" y="20"/>
                  </a:cubicBezTo>
                  <a:cubicBezTo>
                    <a:pt x="361" y="24"/>
                    <a:pt x="359" y="23"/>
                    <a:pt x="356" y="30"/>
                  </a:cubicBezTo>
                  <a:cubicBezTo>
                    <a:pt x="354" y="37"/>
                    <a:pt x="353" y="37"/>
                    <a:pt x="350" y="44"/>
                  </a:cubicBezTo>
                  <a:cubicBezTo>
                    <a:pt x="348" y="51"/>
                    <a:pt x="344" y="50"/>
                    <a:pt x="345" y="60"/>
                  </a:cubicBezTo>
                  <a:cubicBezTo>
                    <a:pt x="347" y="70"/>
                    <a:pt x="348" y="73"/>
                    <a:pt x="347" y="78"/>
                  </a:cubicBezTo>
                  <a:cubicBezTo>
                    <a:pt x="345" y="83"/>
                    <a:pt x="344" y="84"/>
                    <a:pt x="344" y="84"/>
                  </a:cubicBezTo>
                  <a:cubicBezTo>
                    <a:pt x="344" y="84"/>
                    <a:pt x="341" y="87"/>
                    <a:pt x="341" y="91"/>
                  </a:cubicBezTo>
                  <a:cubicBezTo>
                    <a:pt x="341" y="95"/>
                    <a:pt x="341" y="106"/>
                    <a:pt x="344" y="115"/>
                  </a:cubicBezTo>
                  <a:cubicBezTo>
                    <a:pt x="348" y="124"/>
                    <a:pt x="353" y="128"/>
                    <a:pt x="353" y="128"/>
                  </a:cubicBezTo>
                  <a:cubicBezTo>
                    <a:pt x="353" y="128"/>
                    <a:pt x="355" y="141"/>
                    <a:pt x="359" y="148"/>
                  </a:cubicBezTo>
                  <a:cubicBezTo>
                    <a:pt x="363" y="156"/>
                    <a:pt x="364" y="156"/>
                    <a:pt x="364" y="156"/>
                  </a:cubicBezTo>
                  <a:cubicBezTo>
                    <a:pt x="363" y="163"/>
                    <a:pt x="363" y="163"/>
                    <a:pt x="363" y="163"/>
                  </a:cubicBezTo>
                  <a:cubicBezTo>
                    <a:pt x="363" y="163"/>
                    <a:pt x="359" y="162"/>
                    <a:pt x="359" y="168"/>
                  </a:cubicBezTo>
                  <a:cubicBezTo>
                    <a:pt x="359" y="174"/>
                    <a:pt x="358" y="174"/>
                    <a:pt x="358" y="174"/>
                  </a:cubicBezTo>
                  <a:cubicBezTo>
                    <a:pt x="358" y="174"/>
                    <a:pt x="352" y="173"/>
                    <a:pt x="342" y="179"/>
                  </a:cubicBezTo>
                  <a:cubicBezTo>
                    <a:pt x="332" y="185"/>
                    <a:pt x="321" y="185"/>
                    <a:pt x="310" y="190"/>
                  </a:cubicBezTo>
                  <a:cubicBezTo>
                    <a:pt x="298" y="195"/>
                    <a:pt x="289" y="198"/>
                    <a:pt x="284" y="199"/>
                  </a:cubicBezTo>
                  <a:cubicBezTo>
                    <a:pt x="280" y="201"/>
                    <a:pt x="281" y="199"/>
                    <a:pt x="279" y="207"/>
                  </a:cubicBezTo>
                  <a:cubicBezTo>
                    <a:pt x="277" y="216"/>
                    <a:pt x="287" y="212"/>
                    <a:pt x="280" y="219"/>
                  </a:cubicBezTo>
                  <a:cubicBezTo>
                    <a:pt x="272" y="225"/>
                    <a:pt x="271" y="227"/>
                    <a:pt x="274" y="230"/>
                  </a:cubicBezTo>
                  <a:cubicBezTo>
                    <a:pt x="278" y="233"/>
                    <a:pt x="278" y="233"/>
                    <a:pt x="277" y="239"/>
                  </a:cubicBezTo>
                  <a:cubicBezTo>
                    <a:pt x="276" y="245"/>
                    <a:pt x="273" y="244"/>
                    <a:pt x="273" y="248"/>
                  </a:cubicBezTo>
                  <a:cubicBezTo>
                    <a:pt x="273" y="252"/>
                    <a:pt x="275" y="250"/>
                    <a:pt x="275" y="257"/>
                  </a:cubicBezTo>
                  <a:cubicBezTo>
                    <a:pt x="275" y="264"/>
                    <a:pt x="270" y="265"/>
                    <a:pt x="275" y="269"/>
                  </a:cubicBezTo>
                  <a:cubicBezTo>
                    <a:pt x="279" y="274"/>
                    <a:pt x="280" y="274"/>
                    <a:pt x="277" y="275"/>
                  </a:cubicBezTo>
                  <a:cubicBezTo>
                    <a:pt x="273" y="276"/>
                    <a:pt x="271" y="274"/>
                    <a:pt x="273" y="283"/>
                  </a:cubicBezTo>
                  <a:cubicBezTo>
                    <a:pt x="276" y="292"/>
                    <a:pt x="282" y="295"/>
                    <a:pt x="275" y="298"/>
                  </a:cubicBezTo>
                  <a:cubicBezTo>
                    <a:pt x="267" y="302"/>
                    <a:pt x="265" y="302"/>
                    <a:pt x="265" y="306"/>
                  </a:cubicBezTo>
                  <a:cubicBezTo>
                    <a:pt x="266" y="309"/>
                    <a:pt x="269" y="316"/>
                    <a:pt x="269" y="316"/>
                  </a:cubicBezTo>
                  <a:cubicBezTo>
                    <a:pt x="240" y="298"/>
                    <a:pt x="240" y="298"/>
                    <a:pt x="240" y="298"/>
                  </a:cubicBezTo>
                  <a:cubicBezTo>
                    <a:pt x="240" y="298"/>
                    <a:pt x="234" y="282"/>
                    <a:pt x="233" y="267"/>
                  </a:cubicBezTo>
                  <a:cubicBezTo>
                    <a:pt x="232" y="253"/>
                    <a:pt x="230" y="238"/>
                    <a:pt x="216" y="227"/>
                  </a:cubicBezTo>
                  <a:cubicBezTo>
                    <a:pt x="201" y="216"/>
                    <a:pt x="182" y="205"/>
                    <a:pt x="182" y="205"/>
                  </a:cubicBezTo>
                  <a:cubicBezTo>
                    <a:pt x="168" y="182"/>
                    <a:pt x="168" y="182"/>
                    <a:pt x="168" y="182"/>
                  </a:cubicBezTo>
                  <a:cubicBezTo>
                    <a:pt x="168" y="171"/>
                    <a:pt x="168" y="171"/>
                    <a:pt x="168" y="171"/>
                  </a:cubicBezTo>
                  <a:cubicBezTo>
                    <a:pt x="168" y="171"/>
                    <a:pt x="184" y="173"/>
                    <a:pt x="190" y="167"/>
                  </a:cubicBezTo>
                  <a:cubicBezTo>
                    <a:pt x="196" y="162"/>
                    <a:pt x="198" y="152"/>
                    <a:pt x="202" y="147"/>
                  </a:cubicBezTo>
                  <a:cubicBezTo>
                    <a:pt x="206" y="141"/>
                    <a:pt x="210" y="136"/>
                    <a:pt x="212" y="129"/>
                  </a:cubicBezTo>
                  <a:cubicBezTo>
                    <a:pt x="214" y="122"/>
                    <a:pt x="215" y="115"/>
                    <a:pt x="214" y="110"/>
                  </a:cubicBezTo>
                  <a:cubicBezTo>
                    <a:pt x="214" y="106"/>
                    <a:pt x="216" y="101"/>
                    <a:pt x="218" y="96"/>
                  </a:cubicBezTo>
                  <a:cubicBezTo>
                    <a:pt x="220" y="92"/>
                    <a:pt x="220" y="85"/>
                    <a:pt x="220" y="78"/>
                  </a:cubicBezTo>
                  <a:cubicBezTo>
                    <a:pt x="220" y="70"/>
                    <a:pt x="220" y="59"/>
                    <a:pt x="220" y="59"/>
                  </a:cubicBezTo>
                  <a:close/>
                  <a:moveTo>
                    <a:pt x="522" y="632"/>
                  </a:moveTo>
                  <a:cubicBezTo>
                    <a:pt x="522" y="632"/>
                    <a:pt x="526" y="632"/>
                    <a:pt x="530" y="633"/>
                  </a:cubicBezTo>
                  <a:cubicBezTo>
                    <a:pt x="534" y="634"/>
                    <a:pt x="537" y="627"/>
                    <a:pt x="537" y="627"/>
                  </a:cubicBezTo>
                  <a:cubicBezTo>
                    <a:pt x="541" y="627"/>
                    <a:pt x="541" y="627"/>
                    <a:pt x="541" y="627"/>
                  </a:cubicBezTo>
                  <a:cubicBezTo>
                    <a:pt x="541" y="627"/>
                    <a:pt x="544" y="631"/>
                    <a:pt x="546" y="634"/>
                  </a:cubicBezTo>
                  <a:cubicBezTo>
                    <a:pt x="548" y="638"/>
                    <a:pt x="553" y="631"/>
                    <a:pt x="553" y="631"/>
                  </a:cubicBezTo>
                  <a:cubicBezTo>
                    <a:pt x="568" y="646"/>
                    <a:pt x="568" y="646"/>
                    <a:pt x="568" y="646"/>
                  </a:cubicBezTo>
                  <a:cubicBezTo>
                    <a:pt x="568" y="646"/>
                    <a:pt x="562" y="648"/>
                    <a:pt x="552" y="649"/>
                  </a:cubicBezTo>
                  <a:cubicBezTo>
                    <a:pt x="541" y="649"/>
                    <a:pt x="521" y="654"/>
                    <a:pt x="521" y="654"/>
                  </a:cubicBezTo>
                  <a:lnTo>
                    <a:pt x="522" y="632"/>
                  </a:lnTo>
                  <a:close/>
                </a:path>
              </a:pathLst>
            </a:custGeom>
            <a:solidFill>
              <a:schemeClr val="tx1">
                <a:lumMod val="85000"/>
                <a:lumOff val="1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8" name="Freeform 58"/>
            <p:cNvSpPr>
              <a:spLocks noEditPoints="1"/>
            </p:cNvSpPr>
            <p:nvPr/>
          </p:nvSpPr>
          <p:spPr bwMode="auto">
            <a:xfrm>
              <a:off x="790799" y="3719513"/>
              <a:ext cx="1171575" cy="1582737"/>
            </a:xfrm>
            <a:custGeom>
              <a:avLst/>
              <a:gdLst>
                <a:gd name="T0" fmla="*/ 294 w 447"/>
                <a:gd name="T1" fmla="*/ 12 h 605"/>
                <a:gd name="T2" fmla="*/ 274 w 447"/>
                <a:gd name="T3" fmla="*/ 1 h 605"/>
                <a:gd name="T4" fmla="*/ 252 w 447"/>
                <a:gd name="T5" fmla="*/ 43 h 605"/>
                <a:gd name="T6" fmla="*/ 247 w 447"/>
                <a:gd name="T7" fmla="*/ 71 h 605"/>
                <a:gd name="T8" fmla="*/ 241 w 447"/>
                <a:gd name="T9" fmla="*/ 60 h 605"/>
                <a:gd name="T10" fmla="*/ 243 w 447"/>
                <a:gd name="T11" fmla="*/ 86 h 605"/>
                <a:gd name="T12" fmla="*/ 252 w 447"/>
                <a:gd name="T13" fmla="*/ 107 h 605"/>
                <a:gd name="T14" fmla="*/ 259 w 447"/>
                <a:gd name="T15" fmla="*/ 132 h 605"/>
                <a:gd name="T16" fmla="*/ 291 w 447"/>
                <a:gd name="T17" fmla="*/ 157 h 605"/>
                <a:gd name="T18" fmla="*/ 326 w 447"/>
                <a:gd name="T19" fmla="*/ 126 h 605"/>
                <a:gd name="T20" fmla="*/ 333 w 447"/>
                <a:gd name="T21" fmla="*/ 106 h 605"/>
                <a:gd name="T22" fmla="*/ 343 w 447"/>
                <a:gd name="T23" fmla="*/ 83 h 605"/>
                <a:gd name="T24" fmla="*/ 342 w 447"/>
                <a:gd name="T25" fmla="*/ 69 h 605"/>
                <a:gd name="T26" fmla="*/ 336 w 447"/>
                <a:gd name="T27" fmla="*/ 16 h 605"/>
                <a:gd name="T28" fmla="*/ 306 w 447"/>
                <a:gd name="T29" fmla="*/ 12 h 605"/>
                <a:gd name="T30" fmla="*/ 51 w 447"/>
                <a:gd name="T31" fmla="*/ 26 h 605"/>
                <a:gd name="T32" fmla="*/ 37 w 447"/>
                <a:gd name="T33" fmla="*/ 51 h 605"/>
                <a:gd name="T34" fmla="*/ 22 w 447"/>
                <a:gd name="T35" fmla="*/ 51 h 605"/>
                <a:gd name="T36" fmla="*/ 2 w 447"/>
                <a:gd name="T37" fmla="*/ 60 h 605"/>
                <a:gd name="T38" fmla="*/ 9 w 447"/>
                <a:gd name="T39" fmla="*/ 81 h 605"/>
                <a:gd name="T40" fmla="*/ 5 w 447"/>
                <a:gd name="T41" fmla="*/ 98 h 605"/>
                <a:gd name="T42" fmla="*/ 20 w 447"/>
                <a:gd name="T43" fmla="*/ 133 h 605"/>
                <a:gd name="T44" fmla="*/ 59 w 447"/>
                <a:gd name="T45" fmla="*/ 142 h 605"/>
                <a:gd name="T46" fmla="*/ 73 w 447"/>
                <a:gd name="T47" fmla="*/ 137 h 605"/>
                <a:gd name="T48" fmla="*/ 98 w 447"/>
                <a:gd name="T49" fmla="*/ 107 h 605"/>
                <a:gd name="T50" fmla="*/ 106 w 447"/>
                <a:gd name="T51" fmla="*/ 70 h 605"/>
                <a:gd name="T52" fmla="*/ 111 w 447"/>
                <a:gd name="T53" fmla="*/ 29 h 605"/>
                <a:gd name="T54" fmla="*/ 98 w 447"/>
                <a:gd name="T55" fmla="*/ 16 h 605"/>
                <a:gd name="T56" fmla="*/ 63 w 447"/>
                <a:gd name="T57" fmla="*/ 9 h 605"/>
                <a:gd name="T58" fmla="*/ 83 w 447"/>
                <a:gd name="T59" fmla="*/ 391 h 605"/>
                <a:gd name="T60" fmla="*/ 104 w 447"/>
                <a:gd name="T61" fmla="*/ 403 h 605"/>
                <a:gd name="T62" fmla="*/ 167 w 447"/>
                <a:gd name="T63" fmla="*/ 409 h 605"/>
                <a:gd name="T64" fmla="*/ 201 w 447"/>
                <a:gd name="T65" fmla="*/ 391 h 605"/>
                <a:gd name="T66" fmla="*/ 194 w 447"/>
                <a:gd name="T67" fmla="*/ 388 h 605"/>
                <a:gd name="T68" fmla="*/ 210 w 447"/>
                <a:gd name="T69" fmla="*/ 374 h 605"/>
                <a:gd name="T70" fmla="*/ 182 w 447"/>
                <a:gd name="T71" fmla="*/ 379 h 605"/>
                <a:gd name="T72" fmla="*/ 206 w 447"/>
                <a:gd name="T73" fmla="*/ 359 h 605"/>
                <a:gd name="T74" fmla="*/ 162 w 447"/>
                <a:gd name="T75" fmla="*/ 364 h 605"/>
                <a:gd name="T76" fmla="*/ 136 w 447"/>
                <a:gd name="T77" fmla="*/ 352 h 605"/>
                <a:gd name="T78" fmla="*/ 146 w 447"/>
                <a:gd name="T79" fmla="*/ 328 h 605"/>
                <a:gd name="T80" fmla="*/ 128 w 447"/>
                <a:gd name="T81" fmla="*/ 337 h 605"/>
                <a:gd name="T82" fmla="*/ 100 w 447"/>
                <a:gd name="T83" fmla="*/ 357 h 605"/>
                <a:gd name="T84" fmla="*/ 398 w 447"/>
                <a:gd name="T85" fmla="*/ 538 h 605"/>
                <a:gd name="T86" fmla="*/ 390 w 447"/>
                <a:gd name="T87" fmla="*/ 588 h 605"/>
                <a:gd name="T88" fmla="*/ 402 w 447"/>
                <a:gd name="T89" fmla="*/ 581 h 605"/>
                <a:gd name="T90" fmla="*/ 403 w 447"/>
                <a:gd name="T91" fmla="*/ 598 h 605"/>
                <a:gd name="T92" fmla="*/ 416 w 447"/>
                <a:gd name="T93" fmla="*/ 593 h 605"/>
                <a:gd name="T94" fmla="*/ 422 w 447"/>
                <a:gd name="T95" fmla="*/ 600 h 605"/>
                <a:gd name="T96" fmla="*/ 430 w 447"/>
                <a:gd name="T97" fmla="*/ 584 h 605"/>
                <a:gd name="T98" fmla="*/ 439 w 447"/>
                <a:gd name="T99" fmla="*/ 589 h 605"/>
                <a:gd name="T100" fmla="*/ 446 w 447"/>
                <a:gd name="T101" fmla="*/ 586 h 605"/>
                <a:gd name="T102" fmla="*/ 446 w 447"/>
                <a:gd name="T103" fmla="*/ 550 h 605"/>
                <a:gd name="T104" fmla="*/ 398 w 447"/>
                <a:gd name="T105" fmla="*/ 538 h 6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447" h="605">
                  <a:moveTo>
                    <a:pt x="306" y="12"/>
                  </a:moveTo>
                  <a:cubicBezTo>
                    <a:pt x="302" y="10"/>
                    <a:pt x="299" y="12"/>
                    <a:pt x="294" y="12"/>
                  </a:cubicBezTo>
                  <a:cubicBezTo>
                    <a:pt x="289" y="12"/>
                    <a:pt x="285" y="9"/>
                    <a:pt x="283" y="6"/>
                  </a:cubicBezTo>
                  <a:cubicBezTo>
                    <a:pt x="282" y="3"/>
                    <a:pt x="277" y="0"/>
                    <a:pt x="274" y="1"/>
                  </a:cubicBezTo>
                  <a:cubicBezTo>
                    <a:pt x="271" y="3"/>
                    <a:pt x="264" y="2"/>
                    <a:pt x="259" y="15"/>
                  </a:cubicBezTo>
                  <a:cubicBezTo>
                    <a:pt x="253" y="28"/>
                    <a:pt x="252" y="35"/>
                    <a:pt x="252" y="43"/>
                  </a:cubicBezTo>
                  <a:cubicBezTo>
                    <a:pt x="253" y="51"/>
                    <a:pt x="253" y="49"/>
                    <a:pt x="251" y="58"/>
                  </a:cubicBezTo>
                  <a:cubicBezTo>
                    <a:pt x="249" y="66"/>
                    <a:pt x="247" y="71"/>
                    <a:pt x="247" y="71"/>
                  </a:cubicBezTo>
                  <a:cubicBezTo>
                    <a:pt x="246" y="70"/>
                    <a:pt x="246" y="70"/>
                    <a:pt x="246" y="70"/>
                  </a:cubicBezTo>
                  <a:cubicBezTo>
                    <a:pt x="246" y="70"/>
                    <a:pt x="244" y="60"/>
                    <a:pt x="241" y="60"/>
                  </a:cubicBezTo>
                  <a:cubicBezTo>
                    <a:pt x="238" y="59"/>
                    <a:pt x="237" y="63"/>
                    <a:pt x="237" y="68"/>
                  </a:cubicBezTo>
                  <a:cubicBezTo>
                    <a:pt x="237" y="73"/>
                    <a:pt x="240" y="83"/>
                    <a:pt x="243" y="86"/>
                  </a:cubicBezTo>
                  <a:cubicBezTo>
                    <a:pt x="245" y="90"/>
                    <a:pt x="248" y="92"/>
                    <a:pt x="249" y="95"/>
                  </a:cubicBezTo>
                  <a:cubicBezTo>
                    <a:pt x="249" y="98"/>
                    <a:pt x="250" y="100"/>
                    <a:pt x="252" y="107"/>
                  </a:cubicBezTo>
                  <a:cubicBezTo>
                    <a:pt x="254" y="114"/>
                    <a:pt x="257" y="120"/>
                    <a:pt x="259" y="123"/>
                  </a:cubicBezTo>
                  <a:cubicBezTo>
                    <a:pt x="261" y="126"/>
                    <a:pt x="259" y="132"/>
                    <a:pt x="259" y="132"/>
                  </a:cubicBezTo>
                  <a:cubicBezTo>
                    <a:pt x="259" y="132"/>
                    <a:pt x="272" y="148"/>
                    <a:pt x="277" y="153"/>
                  </a:cubicBezTo>
                  <a:cubicBezTo>
                    <a:pt x="281" y="157"/>
                    <a:pt x="285" y="161"/>
                    <a:pt x="291" y="157"/>
                  </a:cubicBezTo>
                  <a:cubicBezTo>
                    <a:pt x="297" y="153"/>
                    <a:pt x="313" y="141"/>
                    <a:pt x="318" y="136"/>
                  </a:cubicBezTo>
                  <a:cubicBezTo>
                    <a:pt x="323" y="132"/>
                    <a:pt x="326" y="126"/>
                    <a:pt x="326" y="126"/>
                  </a:cubicBezTo>
                  <a:cubicBezTo>
                    <a:pt x="325" y="120"/>
                    <a:pt x="325" y="120"/>
                    <a:pt x="325" y="120"/>
                  </a:cubicBezTo>
                  <a:cubicBezTo>
                    <a:pt x="325" y="120"/>
                    <a:pt x="330" y="111"/>
                    <a:pt x="333" y="106"/>
                  </a:cubicBezTo>
                  <a:cubicBezTo>
                    <a:pt x="337" y="101"/>
                    <a:pt x="339" y="98"/>
                    <a:pt x="341" y="93"/>
                  </a:cubicBezTo>
                  <a:cubicBezTo>
                    <a:pt x="343" y="88"/>
                    <a:pt x="343" y="83"/>
                    <a:pt x="343" y="83"/>
                  </a:cubicBezTo>
                  <a:cubicBezTo>
                    <a:pt x="338" y="86"/>
                    <a:pt x="338" y="86"/>
                    <a:pt x="338" y="86"/>
                  </a:cubicBezTo>
                  <a:cubicBezTo>
                    <a:pt x="338" y="86"/>
                    <a:pt x="340" y="76"/>
                    <a:pt x="342" y="69"/>
                  </a:cubicBezTo>
                  <a:cubicBezTo>
                    <a:pt x="344" y="61"/>
                    <a:pt x="344" y="50"/>
                    <a:pt x="344" y="41"/>
                  </a:cubicBezTo>
                  <a:cubicBezTo>
                    <a:pt x="343" y="33"/>
                    <a:pt x="340" y="21"/>
                    <a:pt x="336" y="16"/>
                  </a:cubicBezTo>
                  <a:cubicBezTo>
                    <a:pt x="333" y="11"/>
                    <a:pt x="333" y="4"/>
                    <a:pt x="325" y="8"/>
                  </a:cubicBezTo>
                  <a:cubicBezTo>
                    <a:pt x="317" y="12"/>
                    <a:pt x="306" y="12"/>
                    <a:pt x="306" y="12"/>
                  </a:cubicBezTo>
                  <a:close/>
                  <a:moveTo>
                    <a:pt x="63" y="9"/>
                  </a:moveTo>
                  <a:cubicBezTo>
                    <a:pt x="54" y="13"/>
                    <a:pt x="51" y="9"/>
                    <a:pt x="51" y="26"/>
                  </a:cubicBezTo>
                  <a:cubicBezTo>
                    <a:pt x="50" y="43"/>
                    <a:pt x="54" y="40"/>
                    <a:pt x="54" y="40"/>
                  </a:cubicBezTo>
                  <a:cubicBezTo>
                    <a:pt x="54" y="40"/>
                    <a:pt x="43" y="44"/>
                    <a:pt x="37" y="51"/>
                  </a:cubicBezTo>
                  <a:cubicBezTo>
                    <a:pt x="31" y="57"/>
                    <a:pt x="28" y="66"/>
                    <a:pt x="28" y="66"/>
                  </a:cubicBezTo>
                  <a:cubicBezTo>
                    <a:pt x="28" y="66"/>
                    <a:pt x="29" y="53"/>
                    <a:pt x="22" y="51"/>
                  </a:cubicBezTo>
                  <a:cubicBezTo>
                    <a:pt x="16" y="48"/>
                    <a:pt x="8" y="35"/>
                    <a:pt x="5" y="42"/>
                  </a:cubicBezTo>
                  <a:cubicBezTo>
                    <a:pt x="1" y="48"/>
                    <a:pt x="2" y="52"/>
                    <a:pt x="2" y="60"/>
                  </a:cubicBezTo>
                  <a:cubicBezTo>
                    <a:pt x="2" y="68"/>
                    <a:pt x="0" y="71"/>
                    <a:pt x="4" y="75"/>
                  </a:cubicBezTo>
                  <a:cubicBezTo>
                    <a:pt x="7" y="78"/>
                    <a:pt x="9" y="81"/>
                    <a:pt x="9" y="81"/>
                  </a:cubicBezTo>
                  <a:cubicBezTo>
                    <a:pt x="2" y="94"/>
                    <a:pt x="2" y="94"/>
                    <a:pt x="2" y="94"/>
                  </a:cubicBezTo>
                  <a:cubicBezTo>
                    <a:pt x="5" y="98"/>
                    <a:pt x="5" y="98"/>
                    <a:pt x="5" y="98"/>
                  </a:cubicBezTo>
                  <a:cubicBezTo>
                    <a:pt x="0" y="111"/>
                    <a:pt x="0" y="111"/>
                    <a:pt x="0" y="111"/>
                  </a:cubicBezTo>
                  <a:cubicBezTo>
                    <a:pt x="0" y="111"/>
                    <a:pt x="10" y="126"/>
                    <a:pt x="20" y="133"/>
                  </a:cubicBezTo>
                  <a:cubicBezTo>
                    <a:pt x="30" y="141"/>
                    <a:pt x="46" y="141"/>
                    <a:pt x="52" y="141"/>
                  </a:cubicBezTo>
                  <a:cubicBezTo>
                    <a:pt x="58" y="142"/>
                    <a:pt x="59" y="142"/>
                    <a:pt x="59" y="142"/>
                  </a:cubicBezTo>
                  <a:cubicBezTo>
                    <a:pt x="59" y="138"/>
                    <a:pt x="59" y="138"/>
                    <a:pt x="59" y="138"/>
                  </a:cubicBezTo>
                  <a:cubicBezTo>
                    <a:pt x="59" y="138"/>
                    <a:pt x="67" y="137"/>
                    <a:pt x="73" y="137"/>
                  </a:cubicBezTo>
                  <a:cubicBezTo>
                    <a:pt x="79" y="137"/>
                    <a:pt x="84" y="133"/>
                    <a:pt x="87" y="128"/>
                  </a:cubicBezTo>
                  <a:cubicBezTo>
                    <a:pt x="90" y="122"/>
                    <a:pt x="94" y="115"/>
                    <a:pt x="98" y="107"/>
                  </a:cubicBezTo>
                  <a:cubicBezTo>
                    <a:pt x="103" y="99"/>
                    <a:pt x="105" y="93"/>
                    <a:pt x="105" y="86"/>
                  </a:cubicBezTo>
                  <a:cubicBezTo>
                    <a:pt x="105" y="79"/>
                    <a:pt x="103" y="76"/>
                    <a:pt x="106" y="70"/>
                  </a:cubicBezTo>
                  <a:cubicBezTo>
                    <a:pt x="110" y="65"/>
                    <a:pt x="112" y="58"/>
                    <a:pt x="112" y="53"/>
                  </a:cubicBezTo>
                  <a:cubicBezTo>
                    <a:pt x="112" y="47"/>
                    <a:pt x="111" y="29"/>
                    <a:pt x="111" y="29"/>
                  </a:cubicBezTo>
                  <a:cubicBezTo>
                    <a:pt x="111" y="29"/>
                    <a:pt x="107" y="31"/>
                    <a:pt x="105" y="27"/>
                  </a:cubicBezTo>
                  <a:cubicBezTo>
                    <a:pt x="102" y="23"/>
                    <a:pt x="106" y="18"/>
                    <a:pt x="98" y="16"/>
                  </a:cubicBezTo>
                  <a:cubicBezTo>
                    <a:pt x="89" y="14"/>
                    <a:pt x="82" y="23"/>
                    <a:pt x="74" y="15"/>
                  </a:cubicBezTo>
                  <a:cubicBezTo>
                    <a:pt x="67" y="8"/>
                    <a:pt x="63" y="9"/>
                    <a:pt x="63" y="9"/>
                  </a:cubicBezTo>
                  <a:close/>
                  <a:moveTo>
                    <a:pt x="94" y="364"/>
                  </a:moveTo>
                  <a:cubicBezTo>
                    <a:pt x="94" y="364"/>
                    <a:pt x="86" y="384"/>
                    <a:pt x="83" y="391"/>
                  </a:cubicBezTo>
                  <a:cubicBezTo>
                    <a:pt x="81" y="398"/>
                    <a:pt x="78" y="404"/>
                    <a:pt x="78" y="404"/>
                  </a:cubicBezTo>
                  <a:cubicBezTo>
                    <a:pt x="78" y="404"/>
                    <a:pt x="92" y="402"/>
                    <a:pt x="104" y="403"/>
                  </a:cubicBezTo>
                  <a:cubicBezTo>
                    <a:pt x="117" y="403"/>
                    <a:pt x="125" y="404"/>
                    <a:pt x="140" y="406"/>
                  </a:cubicBezTo>
                  <a:cubicBezTo>
                    <a:pt x="154" y="408"/>
                    <a:pt x="159" y="411"/>
                    <a:pt x="167" y="409"/>
                  </a:cubicBezTo>
                  <a:cubicBezTo>
                    <a:pt x="175" y="407"/>
                    <a:pt x="173" y="402"/>
                    <a:pt x="184" y="398"/>
                  </a:cubicBezTo>
                  <a:cubicBezTo>
                    <a:pt x="194" y="395"/>
                    <a:pt x="198" y="395"/>
                    <a:pt x="201" y="391"/>
                  </a:cubicBezTo>
                  <a:cubicBezTo>
                    <a:pt x="204" y="387"/>
                    <a:pt x="203" y="386"/>
                    <a:pt x="201" y="386"/>
                  </a:cubicBezTo>
                  <a:cubicBezTo>
                    <a:pt x="199" y="386"/>
                    <a:pt x="194" y="388"/>
                    <a:pt x="194" y="388"/>
                  </a:cubicBezTo>
                  <a:cubicBezTo>
                    <a:pt x="194" y="388"/>
                    <a:pt x="202" y="384"/>
                    <a:pt x="208" y="382"/>
                  </a:cubicBezTo>
                  <a:cubicBezTo>
                    <a:pt x="214" y="380"/>
                    <a:pt x="214" y="376"/>
                    <a:pt x="210" y="374"/>
                  </a:cubicBezTo>
                  <a:cubicBezTo>
                    <a:pt x="205" y="371"/>
                    <a:pt x="204" y="372"/>
                    <a:pt x="197" y="374"/>
                  </a:cubicBezTo>
                  <a:cubicBezTo>
                    <a:pt x="190" y="375"/>
                    <a:pt x="182" y="379"/>
                    <a:pt x="182" y="379"/>
                  </a:cubicBezTo>
                  <a:cubicBezTo>
                    <a:pt x="182" y="379"/>
                    <a:pt x="201" y="372"/>
                    <a:pt x="206" y="368"/>
                  </a:cubicBezTo>
                  <a:cubicBezTo>
                    <a:pt x="212" y="364"/>
                    <a:pt x="211" y="360"/>
                    <a:pt x="206" y="359"/>
                  </a:cubicBezTo>
                  <a:cubicBezTo>
                    <a:pt x="201" y="359"/>
                    <a:pt x="201" y="356"/>
                    <a:pt x="191" y="360"/>
                  </a:cubicBezTo>
                  <a:cubicBezTo>
                    <a:pt x="182" y="364"/>
                    <a:pt x="175" y="364"/>
                    <a:pt x="162" y="364"/>
                  </a:cubicBezTo>
                  <a:cubicBezTo>
                    <a:pt x="149" y="363"/>
                    <a:pt x="142" y="359"/>
                    <a:pt x="139" y="357"/>
                  </a:cubicBezTo>
                  <a:cubicBezTo>
                    <a:pt x="137" y="356"/>
                    <a:pt x="134" y="354"/>
                    <a:pt x="136" y="352"/>
                  </a:cubicBezTo>
                  <a:cubicBezTo>
                    <a:pt x="139" y="350"/>
                    <a:pt x="146" y="345"/>
                    <a:pt x="147" y="341"/>
                  </a:cubicBezTo>
                  <a:cubicBezTo>
                    <a:pt x="148" y="336"/>
                    <a:pt x="148" y="330"/>
                    <a:pt x="146" y="328"/>
                  </a:cubicBezTo>
                  <a:cubicBezTo>
                    <a:pt x="143" y="326"/>
                    <a:pt x="142" y="323"/>
                    <a:pt x="138" y="326"/>
                  </a:cubicBezTo>
                  <a:cubicBezTo>
                    <a:pt x="135" y="328"/>
                    <a:pt x="133" y="334"/>
                    <a:pt x="128" y="337"/>
                  </a:cubicBezTo>
                  <a:cubicBezTo>
                    <a:pt x="123" y="340"/>
                    <a:pt x="121" y="340"/>
                    <a:pt x="115" y="343"/>
                  </a:cubicBezTo>
                  <a:cubicBezTo>
                    <a:pt x="110" y="347"/>
                    <a:pt x="102" y="354"/>
                    <a:pt x="100" y="357"/>
                  </a:cubicBezTo>
                  <a:cubicBezTo>
                    <a:pt x="97" y="360"/>
                    <a:pt x="94" y="364"/>
                    <a:pt x="94" y="364"/>
                  </a:cubicBezTo>
                  <a:close/>
                  <a:moveTo>
                    <a:pt x="398" y="538"/>
                  </a:moveTo>
                  <a:cubicBezTo>
                    <a:pt x="398" y="538"/>
                    <a:pt x="392" y="547"/>
                    <a:pt x="391" y="561"/>
                  </a:cubicBezTo>
                  <a:cubicBezTo>
                    <a:pt x="391" y="575"/>
                    <a:pt x="390" y="583"/>
                    <a:pt x="390" y="588"/>
                  </a:cubicBezTo>
                  <a:cubicBezTo>
                    <a:pt x="391" y="593"/>
                    <a:pt x="391" y="595"/>
                    <a:pt x="395" y="593"/>
                  </a:cubicBezTo>
                  <a:cubicBezTo>
                    <a:pt x="399" y="591"/>
                    <a:pt x="402" y="586"/>
                    <a:pt x="402" y="581"/>
                  </a:cubicBezTo>
                  <a:cubicBezTo>
                    <a:pt x="402" y="576"/>
                    <a:pt x="402" y="576"/>
                    <a:pt x="402" y="576"/>
                  </a:cubicBezTo>
                  <a:cubicBezTo>
                    <a:pt x="402" y="576"/>
                    <a:pt x="400" y="594"/>
                    <a:pt x="403" y="598"/>
                  </a:cubicBezTo>
                  <a:cubicBezTo>
                    <a:pt x="406" y="603"/>
                    <a:pt x="410" y="605"/>
                    <a:pt x="412" y="603"/>
                  </a:cubicBezTo>
                  <a:cubicBezTo>
                    <a:pt x="414" y="601"/>
                    <a:pt x="415" y="599"/>
                    <a:pt x="416" y="593"/>
                  </a:cubicBezTo>
                  <a:cubicBezTo>
                    <a:pt x="416" y="587"/>
                    <a:pt x="417" y="583"/>
                    <a:pt x="417" y="583"/>
                  </a:cubicBezTo>
                  <a:cubicBezTo>
                    <a:pt x="417" y="583"/>
                    <a:pt x="415" y="599"/>
                    <a:pt x="422" y="600"/>
                  </a:cubicBezTo>
                  <a:cubicBezTo>
                    <a:pt x="428" y="600"/>
                    <a:pt x="429" y="594"/>
                    <a:pt x="429" y="591"/>
                  </a:cubicBezTo>
                  <a:cubicBezTo>
                    <a:pt x="429" y="588"/>
                    <a:pt x="430" y="584"/>
                    <a:pt x="430" y="584"/>
                  </a:cubicBezTo>
                  <a:cubicBezTo>
                    <a:pt x="430" y="584"/>
                    <a:pt x="428" y="596"/>
                    <a:pt x="433" y="595"/>
                  </a:cubicBezTo>
                  <a:cubicBezTo>
                    <a:pt x="439" y="595"/>
                    <a:pt x="439" y="589"/>
                    <a:pt x="439" y="589"/>
                  </a:cubicBezTo>
                  <a:cubicBezTo>
                    <a:pt x="439" y="589"/>
                    <a:pt x="438" y="602"/>
                    <a:pt x="442" y="600"/>
                  </a:cubicBezTo>
                  <a:cubicBezTo>
                    <a:pt x="446" y="599"/>
                    <a:pt x="447" y="589"/>
                    <a:pt x="446" y="586"/>
                  </a:cubicBezTo>
                  <a:cubicBezTo>
                    <a:pt x="446" y="583"/>
                    <a:pt x="446" y="573"/>
                    <a:pt x="446" y="566"/>
                  </a:cubicBezTo>
                  <a:cubicBezTo>
                    <a:pt x="446" y="559"/>
                    <a:pt x="446" y="550"/>
                    <a:pt x="446" y="550"/>
                  </a:cubicBezTo>
                  <a:cubicBezTo>
                    <a:pt x="446" y="550"/>
                    <a:pt x="435" y="544"/>
                    <a:pt x="422" y="542"/>
                  </a:cubicBezTo>
                  <a:cubicBezTo>
                    <a:pt x="409" y="539"/>
                    <a:pt x="398" y="538"/>
                    <a:pt x="398" y="538"/>
                  </a:cubicBezTo>
                  <a:close/>
                </a:path>
              </a:pathLst>
            </a:custGeom>
            <a:solidFill>
              <a:srgbClr val="FBACA6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29" name="Freeform 59"/>
            <p:cNvSpPr>
              <a:spLocks/>
            </p:cNvSpPr>
            <p:nvPr/>
          </p:nvSpPr>
          <p:spPr bwMode="auto">
            <a:xfrm>
              <a:off x="1459137" y="4048125"/>
              <a:ext cx="196850" cy="519112"/>
            </a:xfrm>
            <a:custGeom>
              <a:avLst/>
              <a:gdLst>
                <a:gd name="T0" fmla="*/ 5 w 75"/>
                <a:gd name="T1" fmla="*/ 7 h 198"/>
                <a:gd name="T2" fmla="*/ 0 w 75"/>
                <a:gd name="T3" fmla="*/ 11 h 198"/>
                <a:gd name="T4" fmla="*/ 12 w 75"/>
                <a:gd name="T5" fmla="*/ 64 h 198"/>
                <a:gd name="T6" fmla="*/ 31 w 75"/>
                <a:gd name="T7" fmla="*/ 157 h 198"/>
                <a:gd name="T8" fmla="*/ 36 w 75"/>
                <a:gd name="T9" fmla="*/ 196 h 198"/>
                <a:gd name="T10" fmla="*/ 49 w 75"/>
                <a:gd name="T11" fmla="*/ 198 h 198"/>
                <a:gd name="T12" fmla="*/ 65 w 75"/>
                <a:gd name="T13" fmla="*/ 84 h 198"/>
                <a:gd name="T14" fmla="*/ 75 w 75"/>
                <a:gd name="T15" fmla="*/ 17 h 198"/>
                <a:gd name="T16" fmla="*/ 72 w 75"/>
                <a:gd name="T17" fmla="*/ 0 h 198"/>
                <a:gd name="T18" fmla="*/ 56 w 75"/>
                <a:gd name="T19" fmla="*/ 18 h 198"/>
                <a:gd name="T20" fmla="*/ 30 w 75"/>
                <a:gd name="T21" fmla="*/ 34 h 198"/>
                <a:gd name="T22" fmla="*/ 19 w 75"/>
                <a:gd name="T23" fmla="*/ 26 h 198"/>
                <a:gd name="T24" fmla="*/ 5 w 75"/>
                <a:gd name="T25" fmla="*/ 7 h 1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75" h="198">
                  <a:moveTo>
                    <a:pt x="5" y="7"/>
                  </a:moveTo>
                  <a:cubicBezTo>
                    <a:pt x="0" y="11"/>
                    <a:pt x="0" y="11"/>
                    <a:pt x="0" y="11"/>
                  </a:cubicBezTo>
                  <a:cubicBezTo>
                    <a:pt x="0" y="11"/>
                    <a:pt x="5" y="35"/>
                    <a:pt x="12" y="64"/>
                  </a:cubicBezTo>
                  <a:cubicBezTo>
                    <a:pt x="19" y="92"/>
                    <a:pt x="28" y="128"/>
                    <a:pt x="31" y="157"/>
                  </a:cubicBezTo>
                  <a:cubicBezTo>
                    <a:pt x="35" y="187"/>
                    <a:pt x="36" y="196"/>
                    <a:pt x="36" y="196"/>
                  </a:cubicBezTo>
                  <a:cubicBezTo>
                    <a:pt x="49" y="198"/>
                    <a:pt x="49" y="198"/>
                    <a:pt x="49" y="198"/>
                  </a:cubicBezTo>
                  <a:cubicBezTo>
                    <a:pt x="49" y="198"/>
                    <a:pt x="58" y="133"/>
                    <a:pt x="65" y="84"/>
                  </a:cubicBezTo>
                  <a:cubicBezTo>
                    <a:pt x="73" y="36"/>
                    <a:pt x="75" y="27"/>
                    <a:pt x="75" y="17"/>
                  </a:cubicBezTo>
                  <a:cubicBezTo>
                    <a:pt x="75" y="7"/>
                    <a:pt x="72" y="0"/>
                    <a:pt x="72" y="0"/>
                  </a:cubicBezTo>
                  <a:cubicBezTo>
                    <a:pt x="72" y="0"/>
                    <a:pt x="70" y="8"/>
                    <a:pt x="56" y="18"/>
                  </a:cubicBezTo>
                  <a:cubicBezTo>
                    <a:pt x="42" y="29"/>
                    <a:pt x="30" y="34"/>
                    <a:pt x="30" y="34"/>
                  </a:cubicBezTo>
                  <a:cubicBezTo>
                    <a:pt x="30" y="34"/>
                    <a:pt x="30" y="36"/>
                    <a:pt x="19" y="26"/>
                  </a:cubicBezTo>
                  <a:cubicBezTo>
                    <a:pt x="9" y="16"/>
                    <a:pt x="5" y="7"/>
                    <a:pt x="5" y="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0" name="Freeform 60"/>
            <p:cNvSpPr>
              <a:spLocks/>
            </p:cNvSpPr>
            <p:nvPr/>
          </p:nvSpPr>
          <p:spPr bwMode="auto">
            <a:xfrm>
              <a:off x="1501999" y="4135438"/>
              <a:ext cx="92075" cy="431800"/>
            </a:xfrm>
            <a:custGeom>
              <a:avLst/>
              <a:gdLst>
                <a:gd name="T0" fmla="*/ 0 w 35"/>
                <a:gd name="T1" fmla="*/ 6 h 165"/>
                <a:gd name="T2" fmla="*/ 12 w 35"/>
                <a:gd name="T3" fmla="*/ 0 h 165"/>
                <a:gd name="T4" fmla="*/ 12 w 35"/>
                <a:gd name="T5" fmla="*/ 0 h 165"/>
                <a:gd name="T6" fmla="*/ 14 w 35"/>
                <a:gd name="T7" fmla="*/ 1 h 165"/>
                <a:gd name="T8" fmla="*/ 15 w 35"/>
                <a:gd name="T9" fmla="*/ 1 h 165"/>
                <a:gd name="T10" fmla="*/ 27 w 35"/>
                <a:gd name="T11" fmla="*/ 4 h 165"/>
                <a:gd name="T12" fmla="*/ 18 w 35"/>
                <a:gd name="T13" fmla="*/ 16 h 165"/>
                <a:gd name="T14" fmla="*/ 21 w 35"/>
                <a:gd name="T15" fmla="*/ 30 h 165"/>
                <a:gd name="T16" fmla="*/ 27 w 35"/>
                <a:gd name="T17" fmla="*/ 56 h 165"/>
                <a:gd name="T18" fmla="*/ 31 w 35"/>
                <a:gd name="T19" fmla="*/ 101 h 165"/>
                <a:gd name="T20" fmla="*/ 35 w 35"/>
                <a:gd name="T21" fmla="*/ 152 h 165"/>
                <a:gd name="T22" fmla="*/ 33 w 35"/>
                <a:gd name="T23" fmla="*/ 165 h 165"/>
                <a:gd name="T24" fmla="*/ 20 w 35"/>
                <a:gd name="T25" fmla="*/ 163 h 165"/>
                <a:gd name="T26" fmla="*/ 15 w 35"/>
                <a:gd name="T27" fmla="*/ 124 h 165"/>
                <a:gd name="T28" fmla="*/ 0 w 35"/>
                <a:gd name="T29" fmla="*/ 45 h 165"/>
                <a:gd name="T30" fmla="*/ 7 w 35"/>
                <a:gd name="T31" fmla="*/ 29 h 165"/>
                <a:gd name="T32" fmla="*/ 7 w 35"/>
                <a:gd name="T33" fmla="*/ 13 h 165"/>
                <a:gd name="T34" fmla="*/ 0 w 35"/>
                <a:gd name="T35" fmla="*/ 6 h 1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35" h="165">
                  <a:moveTo>
                    <a:pt x="0" y="6"/>
                  </a:moveTo>
                  <a:cubicBezTo>
                    <a:pt x="0" y="6"/>
                    <a:pt x="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4" y="2"/>
                    <a:pt x="14" y="1"/>
                    <a:pt x="14" y="1"/>
                  </a:cubicBezTo>
                  <a:cubicBezTo>
                    <a:pt x="14" y="1"/>
                    <a:pt x="15" y="1"/>
                    <a:pt x="15" y="1"/>
                  </a:cubicBezTo>
                  <a:cubicBezTo>
                    <a:pt x="23" y="2"/>
                    <a:pt x="27" y="4"/>
                    <a:pt x="27" y="4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18" y="16"/>
                    <a:pt x="15" y="16"/>
                    <a:pt x="21" y="30"/>
                  </a:cubicBezTo>
                  <a:cubicBezTo>
                    <a:pt x="27" y="44"/>
                    <a:pt x="25" y="47"/>
                    <a:pt x="27" y="56"/>
                  </a:cubicBezTo>
                  <a:cubicBezTo>
                    <a:pt x="29" y="65"/>
                    <a:pt x="31" y="90"/>
                    <a:pt x="31" y="101"/>
                  </a:cubicBezTo>
                  <a:cubicBezTo>
                    <a:pt x="31" y="109"/>
                    <a:pt x="33" y="136"/>
                    <a:pt x="35" y="152"/>
                  </a:cubicBezTo>
                  <a:cubicBezTo>
                    <a:pt x="33" y="165"/>
                    <a:pt x="33" y="165"/>
                    <a:pt x="33" y="165"/>
                  </a:cubicBezTo>
                  <a:cubicBezTo>
                    <a:pt x="20" y="163"/>
                    <a:pt x="20" y="163"/>
                    <a:pt x="20" y="163"/>
                  </a:cubicBezTo>
                  <a:cubicBezTo>
                    <a:pt x="20" y="163"/>
                    <a:pt x="19" y="154"/>
                    <a:pt x="15" y="124"/>
                  </a:cubicBezTo>
                  <a:cubicBezTo>
                    <a:pt x="12" y="100"/>
                    <a:pt x="6" y="70"/>
                    <a:pt x="0" y="45"/>
                  </a:cubicBezTo>
                  <a:cubicBezTo>
                    <a:pt x="3" y="40"/>
                    <a:pt x="6" y="33"/>
                    <a:pt x="7" y="29"/>
                  </a:cubicBezTo>
                  <a:cubicBezTo>
                    <a:pt x="8" y="21"/>
                    <a:pt x="7" y="13"/>
                    <a:pt x="7" y="13"/>
                  </a:cubicBezTo>
                  <a:lnTo>
                    <a:pt x="0" y="6"/>
                  </a:ln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31" name="Freeform 61"/>
            <p:cNvSpPr>
              <a:spLocks/>
            </p:cNvSpPr>
            <p:nvPr/>
          </p:nvSpPr>
          <p:spPr bwMode="auto">
            <a:xfrm>
              <a:off x="857474" y="4078288"/>
              <a:ext cx="177800" cy="260350"/>
            </a:xfrm>
            <a:custGeom>
              <a:avLst/>
              <a:gdLst>
                <a:gd name="T0" fmla="*/ 0 w 68"/>
                <a:gd name="T1" fmla="*/ 0 h 100"/>
                <a:gd name="T2" fmla="*/ 28 w 68"/>
                <a:gd name="T3" fmla="*/ 43 h 100"/>
                <a:gd name="T4" fmla="*/ 51 w 68"/>
                <a:gd name="T5" fmla="*/ 88 h 100"/>
                <a:gd name="T6" fmla="*/ 65 w 68"/>
                <a:gd name="T7" fmla="*/ 99 h 100"/>
                <a:gd name="T8" fmla="*/ 59 w 68"/>
                <a:gd name="T9" fmla="*/ 58 h 100"/>
                <a:gd name="T10" fmla="*/ 43 w 68"/>
                <a:gd name="T11" fmla="*/ 30 h 100"/>
                <a:gd name="T12" fmla="*/ 34 w 68"/>
                <a:gd name="T13" fmla="*/ 14 h 100"/>
                <a:gd name="T14" fmla="*/ 34 w 68"/>
                <a:gd name="T15" fmla="*/ 7 h 100"/>
                <a:gd name="T16" fmla="*/ 16 w 68"/>
                <a:gd name="T17" fmla="*/ 5 h 100"/>
                <a:gd name="T18" fmla="*/ 0 w 68"/>
                <a:gd name="T19" fmla="*/ 0 h 1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8" h="100">
                  <a:moveTo>
                    <a:pt x="0" y="0"/>
                  </a:moveTo>
                  <a:cubicBezTo>
                    <a:pt x="0" y="0"/>
                    <a:pt x="19" y="26"/>
                    <a:pt x="28" y="43"/>
                  </a:cubicBezTo>
                  <a:cubicBezTo>
                    <a:pt x="37" y="59"/>
                    <a:pt x="51" y="88"/>
                    <a:pt x="51" y="88"/>
                  </a:cubicBezTo>
                  <a:cubicBezTo>
                    <a:pt x="51" y="88"/>
                    <a:pt x="64" y="99"/>
                    <a:pt x="65" y="99"/>
                  </a:cubicBezTo>
                  <a:cubicBezTo>
                    <a:pt x="67" y="100"/>
                    <a:pt x="68" y="74"/>
                    <a:pt x="59" y="58"/>
                  </a:cubicBezTo>
                  <a:cubicBezTo>
                    <a:pt x="50" y="42"/>
                    <a:pt x="46" y="35"/>
                    <a:pt x="43" y="30"/>
                  </a:cubicBezTo>
                  <a:cubicBezTo>
                    <a:pt x="40" y="24"/>
                    <a:pt x="34" y="18"/>
                    <a:pt x="34" y="14"/>
                  </a:cubicBezTo>
                  <a:cubicBezTo>
                    <a:pt x="33" y="10"/>
                    <a:pt x="34" y="7"/>
                    <a:pt x="34" y="7"/>
                  </a:cubicBezTo>
                  <a:cubicBezTo>
                    <a:pt x="34" y="7"/>
                    <a:pt x="26" y="7"/>
                    <a:pt x="16" y="5"/>
                  </a:cubicBezTo>
                  <a:cubicBezTo>
                    <a:pt x="7" y="3"/>
                    <a:pt x="0" y="0"/>
                    <a:pt x="0" y="0"/>
                  </a:cubicBezTo>
                  <a:close/>
                </a:path>
              </a:pathLst>
            </a:custGeom>
            <a:solidFill>
              <a:srgbClr val="5A82BB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pic>
        <p:nvPicPr>
          <p:cNvPr id="7" name="Picture 43" descr="light_shado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4000" contrast="-7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gray">
          <a:xfrm rot="21350478">
            <a:off x="260494" y="2769617"/>
            <a:ext cx="2078843" cy="2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43" descr="light_shado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4000" contrast="-7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gray">
          <a:xfrm rot="21350478">
            <a:off x="5000" y="4634188"/>
            <a:ext cx="2078843" cy="2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43" descr="light_shado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4000" contrast="-7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gray">
          <a:xfrm rot="21350478">
            <a:off x="125647" y="5757365"/>
            <a:ext cx="2078843" cy="2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Picture 43" descr="light_shadow"/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-94000" contrast="-78000"/>
                    </a14:imgEffect>
                  </a14:imgLayer>
                </a14:imgProps>
              </a:ext>
            </a:extLst>
          </a:blip>
          <a:srcRect/>
          <a:stretch>
            <a:fillRect/>
          </a:stretch>
        </p:blipFill>
        <p:spPr bwMode="gray">
          <a:xfrm rot="21350478">
            <a:off x="260494" y="1849052"/>
            <a:ext cx="2078843" cy="2133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41" name="组合 40"/>
          <p:cNvGrpSpPr/>
          <p:nvPr/>
        </p:nvGrpSpPr>
        <p:grpSpPr>
          <a:xfrm>
            <a:off x="1064408" y="934158"/>
            <a:ext cx="4990830" cy="844979"/>
            <a:chOff x="2727163" y="1804337"/>
            <a:chExt cx="5647196" cy="790171"/>
          </a:xfrm>
        </p:grpSpPr>
        <p:sp>
          <p:nvSpPr>
            <p:cNvPr id="15" name="矩形 14"/>
            <p:cNvSpPr/>
            <p:nvPr/>
          </p:nvSpPr>
          <p:spPr>
            <a:xfrm>
              <a:off x="2727163" y="1804337"/>
              <a:ext cx="5647196" cy="790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6" name="单圆角矩形 3"/>
            <p:cNvSpPr/>
            <p:nvPr/>
          </p:nvSpPr>
          <p:spPr>
            <a:xfrm flipH="1" flipV="1">
              <a:off x="3714185" y="1804337"/>
              <a:ext cx="4660173" cy="790171"/>
            </a:xfrm>
            <a:custGeom>
              <a:avLst/>
              <a:gdLst>
                <a:gd name="connsiteX0" fmla="*/ 0 w 3793525"/>
                <a:gd name="connsiteY0" fmla="*/ 0 h 1186249"/>
                <a:gd name="connsiteX1" fmla="*/ 3408243 w 3793525"/>
                <a:gd name="connsiteY1" fmla="*/ 0 h 1186249"/>
                <a:gd name="connsiteX2" fmla="*/ 3793525 w 3793525"/>
                <a:gd name="connsiteY2" fmla="*/ 385282 h 1186249"/>
                <a:gd name="connsiteX3" fmla="*/ 3793525 w 3793525"/>
                <a:gd name="connsiteY3" fmla="*/ 1186249 h 1186249"/>
                <a:gd name="connsiteX4" fmla="*/ 0 w 3793525"/>
                <a:gd name="connsiteY4" fmla="*/ 1186249 h 1186249"/>
                <a:gd name="connsiteX5" fmla="*/ 0 w 3793525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7904" h="1186249">
                  <a:moveTo>
                    <a:pt x="0" y="0"/>
                  </a:moveTo>
                  <a:lnTo>
                    <a:pt x="3408243" y="0"/>
                  </a:lnTo>
                  <a:cubicBezTo>
                    <a:pt x="3621028" y="0"/>
                    <a:pt x="3793525" y="172497"/>
                    <a:pt x="3793525" y="385282"/>
                  </a:cubicBezTo>
                  <a:cubicBezTo>
                    <a:pt x="3814914" y="652271"/>
                    <a:pt x="3804221" y="1031555"/>
                    <a:pt x="3937904" y="1186249"/>
                  </a:cubicBezTo>
                  <a:lnTo>
                    <a:pt x="0" y="118624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5"/>
                </a:gs>
                <a:gs pos="99099">
                  <a:schemeClr val="accent5"/>
                </a:gs>
                <a:gs pos="35000">
                  <a:schemeClr val="accent6"/>
                </a:gs>
                <a:gs pos="73000">
                  <a:schemeClr val="accent6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4" name="任意多边形 33"/>
            <p:cNvSpPr/>
            <p:nvPr/>
          </p:nvSpPr>
          <p:spPr>
            <a:xfrm flipH="1" flipV="1">
              <a:off x="3674892" y="1804337"/>
              <a:ext cx="4151744" cy="744833"/>
            </a:xfrm>
            <a:custGeom>
              <a:avLst/>
              <a:gdLst>
                <a:gd name="connsiteX0" fmla="*/ 4151744 w 4151744"/>
                <a:gd name="connsiteY0" fmla="*/ 744833 h 744833"/>
                <a:gd name="connsiteX1" fmla="*/ 0 w 4151744"/>
                <a:gd name="connsiteY1" fmla="*/ 744833 h 744833"/>
                <a:gd name="connsiteX2" fmla="*/ 3783107 w 4151744"/>
                <a:gd name="connsiteY2" fmla="*/ 0 h 744833"/>
                <a:gd name="connsiteX3" fmla="*/ 3847340 w 4151744"/>
                <a:gd name="connsiteY3" fmla="*/ 29830 h 744833"/>
                <a:gd name="connsiteX4" fmla="*/ 3980884 w 4151744"/>
                <a:gd name="connsiteY4" fmla="*/ 211302 h 744833"/>
                <a:gd name="connsiteX5" fmla="*/ 4151744 w 4151744"/>
                <a:gd name="connsiteY5" fmla="*/ 744833 h 744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51744" h="744833">
                  <a:moveTo>
                    <a:pt x="4151744" y="744833"/>
                  </a:moveTo>
                  <a:lnTo>
                    <a:pt x="0" y="744833"/>
                  </a:lnTo>
                  <a:lnTo>
                    <a:pt x="3783107" y="0"/>
                  </a:lnTo>
                  <a:lnTo>
                    <a:pt x="3847340" y="29830"/>
                  </a:lnTo>
                  <a:cubicBezTo>
                    <a:pt x="3929850" y="76273"/>
                    <a:pt x="3980884" y="140433"/>
                    <a:pt x="3980884" y="211302"/>
                  </a:cubicBezTo>
                  <a:cubicBezTo>
                    <a:pt x="4006196" y="389146"/>
                    <a:pt x="3993542" y="641790"/>
                    <a:pt x="4151744" y="74483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67000"/>
                  </a:schemeClr>
                </a:gs>
                <a:gs pos="68000">
                  <a:schemeClr val="bg1">
                    <a:alpha val="0"/>
                  </a:schemeClr>
                </a:gs>
              </a:gsLst>
              <a:lin ang="15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0" name="组合 39"/>
          <p:cNvGrpSpPr/>
          <p:nvPr/>
        </p:nvGrpSpPr>
        <p:grpSpPr>
          <a:xfrm>
            <a:off x="685799" y="2084473"/>
            <a:ext cx="6749669" cy="1490335"/>
            <a:chOff x="2727163" y="2869628"/>
            <a:chExt cx="5647196" cy="790172"/>
          </a:xfrm>
        </p:grpSpPr>
        <p:sp>
          <p:nvSpPr>
            <p:cNvPr id="5" name="矩形 4"/>
            <p:cNvSpPr/>
            <p:nvPr/>
          </p:nvSpPr>
          <p:spPr>
            <a:xfrm>
              <a:off x="2727163" y="2869629"/>
              <a:ext cx="5647196" cy="790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4" name="单圆角矩形 3"/>
            <p:cNvSpPr/>
            <p:nvPr/>
          </p:nvSpPr>
          <p:spPr>
            <a:xfrm flipH="1" flipV="1">
              <a:off x="3261945" y="2869628"/>
              <a:ext cx="5112412" cy="790171"/>
            </a:xfrm>
            <a:custGeom>
              <a:avLst/>
              <a:gdLst>
                <a:gd name="connsiteX0" fmla="*/ 0 w 3793525"/>
                <a:gd name="connsiteY0" fmla="*/ 0 h 1186249"/>
                <a:gd name="connsiteX1" fmla="*/ 3408243 w 3793525"/>
                <a:gd name="connsiteY1" fmla="*/ 0 h 1186249"/>
                <a:gd name="connsiteX2" fmla="*/ 3793525 w 3793525"/>
                <a:gd name="connsiteY2" fmla="*/ 385282 h 1186249"/>
                <a:gd name="connsiteX3" fmla="*/ 3793525 w 3793525"/>
                <a:gd name="connsiteY3" fmla="*/ 1186249 h 1186249"/>
                <a:gd name="connsiteX4" fmla="*/ 0 w 3793525"/>
                <a:gd name="connsiteY4" fmla="*/ 1186249 h 1186249"/>
                <a:gd name="connsiteX5" fmla="*/ 0 w 3793525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7904" h="1186249">
                  <a:moveTo>
                    <a:pt x="0" y="0"/>
                  </a:moveTo>
                  <a:lnTo>
                    <a:pt x="3408243" y="0"/>
                  </a:lnTo>
                  <a:cubicBezTo>
                    <a:pt x="3621028" y="0"/>
                    <a:pt x="3793525" y="172497"/>
                    <a:pt x="3793525" y="385282"/>
                  </a:cubicBezTo>
                  <a:cubicBezTo>
                    <a:pt x="3814914" y="652271"/>
                    <a:pt x="3804221" y="1031555"/>
                    <a:pt x="3937904" y="1186249"/>
                  </a:cubicBezTo>
                  <a:lnTo>
                    <a:pt x="0" y="118624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accent3"/>
                </a:gs>
                <a:gs pos="99099">
                  <a:schemeClr val="accent3"/>
                </a:gs>
                <a:gs pos="35000">
                  <a:schemeClr val="accent4"/>
                </a:gs>
                <a:gs pos="73000">
                  <a:schemeClr val="accent4"/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5" name="任意多边形 34"/>
            <p:cNvSpPr/>
            <p:nvPr/>
          </p:nvSpPr>
          <p:spPr>
            <a:xfrm flipH="1" flipV="1">
              <a:off x="3709424" y="2869629"/>
              <a:ext cx="4151744" cy="744833"/>
            </a:xfrm>
            <a:custGeom>
              <a:avLst/>
              <a:gdLst>
                <a:gd name="connsiteX0" fmla="*/ 4151744 w 4151744"/>
                <a:gd name="connsiteY0" fmla="*/ 744833 h 744833"/>
                <a:gd name="connsiteX1" fmla="*/ 0 w 4151744"/>
                <a:gd name="connsiteY1" fmla="*/ 744833 h 744833"/>
                <a:gd name="connsiteX2" fmla="*/ 3783107 w 4151744"/>
                <a:gd name="connsiteY2" fmla="*/ 0 h 744833"/>
                <a:gd name="connsiteX3" fmla="*/ 3847340 w 4151744"/>
                <a:gd name="connsiteY3" fmla="*/ 29830 h 744833"/>
                <a:gd name="connsiteX4" fmla="*/ 3980884 w 4151744"/>
                <a:gd name="connsiteY4" fmla="*/ 211302 h 744833"/>
                <a:gd name="connsiteX5" fmla="*/ 4151744 w 4151744"/>
                <a:gd name="connsiteY5" fmla="*/ 744833 h 744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51744" h="744833">
                  <a:moveTo>
                    <a:pt x="4151744" y="744833"/>
                  </a:moveTo>
                  <a:lnTo>
                    <a:pt x="0" y="744833"/>
                  </a:lnTo>
                  <a:lnTo>
                    <a:pt x="3783107" y="0"/>
                  </a:lnTo>
                  <a:lnTo>
                    <a:pt x="3847340" y="29830"/>
                  </a:lnTo>
                  <a:cubicBezTo>
                    <a:pt x="3929850" y="76273"/>
                    <a:pt x="3980884" y="140433"/>
                    <a:pt x="3980884" y="211302"/>
                  </a:cubicBezTo>
                  <a:cubicBezTo>
                    <a:pt x="4006196" y="389146"/>
                    <a:pt x="3993542" y="641790"/>
                    <a:pt x="4151744" y="74483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67000"/>
                  </a:schemeClr>
                </a:gs>
                <a:gs pos="68000">
                  <a:schemeClr val="bg1">
                    <a:alpha val="0"/>
                  </a:schemeClr>
                </a:gs>
              </a:gsLst>
              <a:lin ang="15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grpSp>
        <p:nvGrpSpPr>
          <p:cNvPr id="42" name="组合 41"/>
          <p:cNvGrpSpPr/>
          <p:nvPr/>
        </p:nvGrpSpPr>
        <p:grpSpPr>
          <a:xfrm>
            <a:off x="778444" y="3965836"/>
            <a:ext cx="6657022" cy="1210748"/>
            <a:chOff x="2727163" y="3896209"/>
            <a:chExt cx="5647196" cy="790172"/>
          </a:xfrm>
        </p:grpSpPr>
        <p:sp>
          <p:nvSpPr>
            <p:cNvPr id="9" name="矩形 8"/>
            <p:cNvSpPr/>
            <p:nvPr/>
          </p:nvSpPr>
          <p:spPr>
            <a:xfrm>
              <a:off x="2727163" y="3896210"/>
              <a:ext cx="5647196" cy="790171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0" name="单圆角矩形 3"/>
            <p:cNvSpPr/>
            <p:nvPr/>
          </p:nvSpPr>
          <p:spPr>
            <a:xfrm flipH="1" flipV="1">
              <a:off x="3394534" y="3896209"/>
              <a:ext cx="4979823" cy="790171"/>
            </a:xfrm>
            <a:custGeom>
              <a:avLst/>
              <a:gdLst>
                <a:gd name="connsiteX0" fmla="*/ 0 w 3793525"/>
                <a:gd name="connsiteY0" fmla="*/ 0 h 1186249"/>
                <a:gd name="connsiteX1" fmla="*/ 3408243 w 3793525"/>
                <a:gd name="connsiteY1" fmla="*/ 0 h 1186249"/>
                <a:gd name="connsiteX2" fmla="*/ 3793525 w 3793525"/>
                <a:gd name="connsiteY2" fmla="*/ 385282 h 1186249"/>
                <a:gd name="connsiteX3" fmla="*/ 3793525 w 3793525"/>
                <a:gd name="connsiteY3" fmla="*/ 1186249 h 1186249"/>
                <a:gd name="connsiteX4" fmla="*/ 0 w 3793525"/>
                <a:gd name="connsiteY4" fmla="*/ 1186249 h 1186249"/>
                <a:gd name="connsiteX5" fmla="*/ 0 w 3793525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857693"/>
                <a:gd name="connsiteY0" fmla="*/ 0 h 1186249"/>
                <a:gd name="connsiteX1" fmla="*/ 3408243 w 3857693"/>
                <a:gd name="connsiteY1" fmla="*/ 0 h 1186249"/>
                <a:gd name="connsiteX2" fmla="*/ 3793525 w 3857693"/>
                <a:gd name="connsiteY2" fmla="*/ 385282 h 1186249"/>
                <a:gd name="connsiteX3" fmla="*/ 3857693 w 3857693"/>
                <a:gd name="connsiteY3" fmla="*/ 1186249 h 1186249"/>
                <a:gd name="connsiteX4" fmla="*/ 0 w 3857693"/>
                <a:gd name="connsiteY4" fmla="*/ 1186249 h 1186249"/>
                <a:gd name="connsiteX5" fmla="*/ 0 w 3857693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  <a:gd name="connsiteX0" fmla="*/ 0 w 3937904"/>
                <a:gd name="connsiteY0" fmla="*/ 0 h 1186249"/>
                <a:gd name="connsiteX1" fmla="*/ 3408243 w 3937904"/>
                <a:gd name="connsiteY1" fmla="*/ 0 h 1186249"/>
                <a:gd name="connsiteX2" fmla="*/ 3793525 w 3937904"/>
                <a:gd name="connsiteY2" fmla="*/ 385282 h 1186249"/>
                <a:gd name="connsiteX3" fmla="*/ 3937904 w 3937904"/>
                <a:gd name="connsiteY3" fmla="*/ 1186249 h 1186249"/>
                <a:gd name="connsiteX4" fmla="*/ 0 w 3937904"/>
                <a:gd name="connsiteY4" fmla="*/ 1186249 h 1186249"/>
                <a:gd name="connsiteX5" fmla="*/ 0 w 3937904"/>
                <a:gd name="connsiteY5" fmla="*/ 0 h 11862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937904" h="1186249">
                  <a:moveTo>
                    <a:pt x="0" y="0"/>
                  </a:moveTo>
                  <a:lnTo>
                    <a:pt x="3408243" y="0"/>
                  </a:lnTo>
                  <a:cubicBezTo>
                    <a:pt x="3621028" y="0"/>
                    <a:pt x="3793525" y="172497"/>
                    <a:pt x="3793525" y="385282"/>
                  </a:cubicBezTo>
                  <a:cubicBezTo>
                    <a:pt x="3814914" y="652271"/>
                    <a:pt x="3804221" y="1031555"/>
                    <a:pt x="3937904" y="1186249"/>
                  </a:cubicBezTo>
                  <a:lnTo>
                    <a:pt x="0" y="1186249"/>
                  </a:lnTo>
                  <a:lnTo>
                    <a:pt x="0" y="0"/>
                  </a:lnTo>
                  <a:close/>
                </a:path>
              </a:pathLst>
            </a:custGeom>
            <a:gradFill>
              <a:gsLst>
                <a:gs pos="0">
                  <a:schemeClr val="tx2"/>
                </a:gs>
                <a:gs pos="99099">
                  <a:schemeClr val="tx2"/>
                </a:gs>
                <a:gs pos="35000">
                  <a:schemeClr val="tx2">
                    <a:lumMod val="40000"/>
                    <a:lumOff val="60000"/>
                  </a:schemeClr>
                </a:gs>
                <a:gs pos="73000">
                  <a:schemeClr val="tx2">
                    <a:lumMod val="40000"/>
                    <a:lumOff val="60000"/>
                  </a:schemeClr>
                </a:gs>
              </a:gsLst>
              <a:lin ang="54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" name="任意多边形 35"/>
            <p:cNvSpPr/>
            <p:nvPr/>
          </p:nvSpPr>
          <p:spPr>
            <a:xfrm flipH="1" flipV="1">
              <a:off x="3694355" y="3896210"/>
              <a:ext cx="4151744" cy="744833"/>
            </a:xfrm>
            <a:custGeom>
              <a:avLst/>
              <a:gdLst>
                <a:gd name="connsiteX0" fmla="*/ 4151744 w 4151744"/>
                <a:gd name="connsiteY0" fmla="*/ 744833 h 744833"/>
                <a:gd name="connsiteX1" fmla="*/ 0 w 4151744"/>
                <a:gd name="connsiteY1" fmla="*/ 744833 h 744833"/>
                <a:gd name="connsiteX2" fmla="*/ 3783107 w 4151744"/>
                <a:gd name="connsiteY2" fmla="*/ 0 h 744833"/>
                <a:gd name="connsiteX3" fmla="*/ 3847340 w 4151744"/>
                <a:gd name="connsiteY3" fmla="*/ 29830 h 744833"/>
                <a:gd name="connsiteX4" fmla="*/ 3980884 w 4151744"/>
                <a:gd name="connsiteY4" fmla="*/ 211302 h 744833"/>
                <a:gd name="connsiteX5" fmla="*/ 4151744 w 4151744"/>
                <a:gd name="connsiteY5" fmla="*/ 744833 h 7448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151744" h="744833">
                  <a:moveTo>
                    <a:pt x="4151744" y="744833"/>
                  </a:moveTo>
                  <a:lnTo>
                    <a:pt x="0" y="744833"/>
                  </a:lnTo>
                  <a:lnTo>
                    <a:pt x="3783107" y="0"/>
                  </a:lnTo>
                  <a:lnTo>
                    <a:pt x="3847340" y="29830"/>
                  </a:lnTo>
                  <a:cubicBezTo>
                    <a:pt x="3929850" y="76273"/>
                    <a:pt x="3980884" y="140433"/>
                    <a:pt x="3980884" y="211302"/>
                  </a:cubicBezTo>
                  <a:cubicBezTo>
                    <a:pt x="4006196" y="389146"/>
                    <a:pt x="3993542" y="641790"/>
                    <a:pt x="4151744" y="744833"/>
                  </a:cubicBezTo>
                  <a:close/>
                </a:path>
              </a:pathLst>
            </a:custGeom>
            <a:gradFill>
              <a:gsLst>
                <a:gs pos="0">
                  <a:schemeClr val="bg1">
                    <a:alpha val="67000"/>
                  </a:schemeClr>
                </a:gs>
                <a:gs pos="68000">
                  <a:schemeClr val="bg1">
                    <a:alpha val="0"/>
                  </a:schemeClr>
                </a:gs>
              </a:gsLst>
              <a:lin ang="15600000" scaled="0"/>
            </a:gradFill>
            <a:ln>
              <a:noFill/>
            </a:ln>
            <a:scene3d>
              <a:camera prst="orthographicFront"/>
              <a:lightRig rig="threePt" dir="t"/>
            </a:scene3d>
            <a:sp3d>
              <a:extrusionClr>
                <a:schemeClr val="accent4"/>
              </a:extrusionClr>
            </a:sp3d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3" name="文本框 22"/>
          <p:cNvSpPr txBox="1"/>
          <p:nvPr/>
        </p:nvSpPr>
        <p:spPr>
          <a:xfrm>
            <a:off x="902684" y="4011097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100000">
                      <a:schemeClr val="tx2"/>
                    </a:gs>
                    <a:gs pos="0">
                      <a:schemeClr val="bg2"/>
                    </a:gs>
                  </a:gsLst>
                  <a:lin ang="5400000" scaled="0"/>
                </a:gradFill>
                <a:latin typeface="Barbatrick" panose="00000400000000000000" pitchFamily="2" charset="0"/>
              </a:rPr>
              <a:t>2</a:t>
            </a:r>
            <a:endParaRPr lang="zh-CN" altLang="en-US" sz="3600" dirty="0">
              <a:gradFill>
                <a:gsLst>
                  <a:gs pos="100000">
                    <a:schemeClr val="tx2"/>
                  </a:gs>
                  <a:gs pos="0">
                    <a:schemeClr val="bg2"/>
                  </a:gs>
                </a:gsLst>
                <a:lin ang="5400000" scaled="0"/>
              </a:gradFill>
              <a:latin typeface="Barbatrick" panose="00000400000000000000" pitchFamily="2" charset="0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980496" y="2095967"/>
            <a:ext cx="46198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600" dirty="0" smtClean="0">
                <a:gradFill>
                  <a:gsLst>
                    <a:gs pos="100000">
                      <a:schemeClr val="accent3"/>
                    </a:gs>
                    <a:gs pos="0">
                      <a:schemeClr val="accent4"/>
                    </a:gs>
                  </a:gsLst>
                  <a:lin ang="5400000" scaled="0"/>
                </a:gradFill>
                <a:latin typeface="Barbatrick" panose="00000400000000000000" pitchFamily="2" charset="0"/>
              </a:rPr>
              <a:t>1</a:t>
            </a:r>
            <a:endParaRPr lang="zh-CN" altLang="en-US" sz="3600" dirty="0">
              <a:gradFill>
                <a:gsLst>
                  <a:gs pos="100000">
                    <a:schemeClr val="accent3"/>
                  </a:gs>
                  <a:gs pos="0">
                    <a:schemeClr val="accent4"/>
                  </a:gs>
                </a:gsLst>
                <a:lin ang="5400000" scaled="0"/>
              </a:gradFill>
              <a:latin typeface="Barbatrick" panose="00000400000000000000" pitchFamily="2" charset="0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1919117" y="2094943"/>
            <a:ext cx="5603822" cy="153272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Sở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giáo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dục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và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đào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tạo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tỉnh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Điện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Biên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sớm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giải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pháp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chung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khắc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phục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tình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HS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nghỉ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tết</a:t>
            </a:r>
            <a:endParaRPr lang="en-US" altLang="zh-CN" sz="2400" dirty="0">
              <a:latin typeface="Times New Roman" panose="02020603050405020304" pitchFamily="18" charset="0"/>
              <a:ea typeface="时尚中黑简体" panose="01010104010101010101" pitchFamily="2" charset="-122"/>
              <a:cs typeface="Times New Roman" panose="02020603050405020304" pitchFamily="18" charset="0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2540579" y="972495"/>
            <a:ext cx="2392001" cy="60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30000"/>
              </a:lnSpc>
            </a:pPr>
            <a:r>
              <a:rPr lang="en-US" altLang="zh-CN" sz="2800" b="1" dirty="0" smtClean="0">
                <a:solidFill>
                  <a:schemeClr val="bg1"/>
                </a:solidFill>
                <a:ea typeface="时尚中黑简体" panose="01010104010101010101" pitchFamily="2" charset="-122"/>
                <a:cs typeface="Calibri" panose="020F0502020204030204" pitchFamily="34" charset="0"/>
              </a:rPr>
              <a:t>KHUYẾN NGHỊ </a:t>
            </a:r>
            <a:endParaRPr lang="en-US" altLang="zh-CN" sz="2800" b="1" dirty="0">
              <a:solidFill>
                <a:schemeClr val="bg1"/>
              </a:solidFill>
              <a:ea typeface="时尚中黑简体" panose="01010104010101010101" pitchFamily="2" charset="-122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2019528" y="4017910"/>
            <a:ext cx="561642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Nhà</a:t>
            </a:r>
            <a:r>
              <a:rPr lang="en-US" sz="2400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trường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nên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chủ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động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phối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hợp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tham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mưu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với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tất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cả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ban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ngành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cấp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lãnh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đạo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từ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cấp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huyện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đến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cấp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xã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,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thôn</a:t>
            </a:r>
            <a:r>
              <a:rPr lang="en-US" sz="2400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400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bản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98582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1431"/>
    </mc:Choice>
    <mc:Fallback xmlns="">
      <p:transition advTm="1431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fill="hold" nodeType="withEffect" p14:presetBounceEnd="72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9" dur="1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fill="hold" nodeType="withEffect" p14:presetBounceEnd="72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4" dur="1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50000" fill="hold" grpId="1" nodeType="withEffect" p14:presetBounceEnd="72000">
                                      <p:stCondLst>
                                        <p:cond delay="3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9" dur="1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ccel="50000" fill="hold" nodeType="withEffect" p14:presetBounceEnd="72000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ccel="50000" fill="hold" nodeType="withEffect" p14:presetBounceEnd="72000">
                                      <p:stCondLst>
                                        <p:cond delay="3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9" dur="1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ccel="50000" fill="hold" grpId="1" nodeType="withEffect" p14:presetBounceEnd="72000">
                                      <p:stCondLst>
                                        <p:cond delay="4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4" dur="1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50000" fill="hold" grpId="1" nodeType="withEffect" p14:presetBounceEnd="72000">
                                      <p:stCondLst>
                                        <p:cond delay="5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9" dur="1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50000" fill="hold" nodeType="withEffect" p14:presetBounceEnd="72000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4" dur="1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ccel="50000" fill="hold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9" dur="1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50000" fill="hold" grpId="1" nodeType="withEffect" p14:presetBounceEnd="72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4" dur="1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ccel="50000" fill="hold" nodeType="withEffect" p14:presetBounceEnd="72000">
                                      <p:stCondLst>
                                        <p:cond delay="1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9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2" grpId="0"/>
          <p:bldP spid="22" grpId="1"/>
          <p:bldP spid="18" grpId="0"/>
          <p:bldP spid="18" grpId="1"/>
          <p:bldP spid="17" grpId="0"/>
          <p:bldP spid="17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1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fill="hold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0" fill="hold"/>
                                            <p:tgtEl>
                                              <p:spTgt spid="4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5000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c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ccel="50000" fill="hold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ccel="50000" fill="hold" grpId="1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0" fill="hold"/>
                                            <p:tgtEl>
                                              <p:spTgt spid="2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5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50000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ccel="50000" fill="hold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500" fill="hold"/>
                                            <p:tgtEl>
                                              <p:spTgt spid="4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0" fill="hold"/>
                                            <p:tgtEl>
                                              <p:spTgt spid="2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ccel="5000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3" grpId="0"/>
          <p:bldP spid="23" grpId="1"/>
          <p:bldP spid="22" grpId="0"/>
          <p:bldP spid="22" grpId="1"/>
          <p:bldP spid="18" grpId="0"/>
          <p:bldP spid="18" grpId="1"/>
          <p:bldP spid="17" grpId="0"/>
          <p:bldP spid="17" grpId="1"/>
        </p:bldLst>
      </p:timing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23791735"/>
              </p:ext>
            </p:extLst>
          </p:nvPr>
        </p:nvGraphicFramePr>
        <p:xfrm>
          <a:off x="-2" y="523217"/>
          <a:ext cx="9144000" cy="6334782"/>
        </p:xfrm>
        <a:graphic>
          <a:graphicData uri="http://schemas.openxmlformats.org/drawingml/2006/table">
            <a:tbl>
              <a:tblPr firstRow="1" firstCol="1" bandRow="1">
                <a:tableStyleId>{ED083AE6-46FA-4A59-8FB0-9F97EB10719F}</a:tableStyleId>
              </a:tblPr>
              <a:tblGrid>
                <a:gridCol w="4080480"/>
                <a:gridCol w="1012704"/>
                <a:gridCol w="1012704"/>
                <a:gridCol w="1012704"/>
                <a:gridCol w="1012704"/>
                <a:gridCol w="1012704"/>
              </a:tblGrid>
              <a:tr h="1206624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Thang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đo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thái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độ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Rất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đồng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ý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Đồng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ý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Bình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thường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đồng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ý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Rất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không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đồng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ý 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thích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các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trò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chơi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dân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gian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do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nhà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trường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tổ</a:t>
                      </a: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chức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 thích tham gia trò chơi dân gian tổ chức ở trường hơn ở địa phương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 tích cực tham gia các trò chơi dân gian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904967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vi-VN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 muốn nhà trường thường xuyên tổ chức các trò chơi dân gian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Các trò chơi dân gian giúp tôi rèn luyện sức khỏe và tinh thần đoàn kết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Bản thân tôi có khả năng tham gia các trò chơi dân gian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 không muốn dành thời gian tham gia các trò chơi dân gian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  <a:tr h="60331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Tôi không thích tham gia các trò chơi dân gian do nhà trường tổ chức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  <a:tabLst>
                          <a:tab pos="1019175" algn="l"/>
                        </a:tabLst>
                      </a:pPr>
                      <a:r>
                        <a:rPr lang="en-US" sz="1800" dirty="0">
                          <a:effectLst/>
                          <a:latin typeface="Times New Roman" panose="02020603050405020304" pitchFamily="18" charset="0"/>
                          <a:cs typeface="Times New Roman" panose="02020603050405020304" pitchFamily="18" charset="0"/>
                        </a:rPr>
                        <a:t> </a:t>
                      </a:r>
                      <a:endParaRPr lang="en-US" sz="1600" dirty="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2362200" y="0"/>
            <a:ext cx="4727079" cy="5232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lvl1pPr eaLnBrk="0" hangingPunct="0"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hangingPunct="0"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hangingPunct="0"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hangingPunct="0"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hangingPunct="0"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91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019175" algn="l"/>
              </a:tabLst>
            </a:pP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Thang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đo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thái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độ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hứng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thú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</a:t>
            </a:r>
            <a:r>
              <a:rPr kumimoji="0" lang="en-US" altLang="en-US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của</a:t>
            </a:r>
            <a:r>
              <a:rPr kumimoji="0" lang="en-US" altLang="en-US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 HS</a:t>
            </a:r>
            <a:endParaRPr kumimoji="0" lang="en-US" alt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3982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Box 4"/>
          <p:cNvSpPr txBox="1">
            <a:spLocks noChangeArrowheads="1"/>
          </p:cNvSpPr>
          <p:nvPr/>
        </p:nvSpPr>
        <p:spPr bwMode="auto">
          <a:xfrm>
            <a:off x="2733376" y="307183"/>
            <a:ext cx="3805850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3200" b="1" dirty="0" smtClean="0">
                <a:solidFill>
                  <a:srgbClr val="7F7F7F"/>
                </a:solidFill>
                <a:latin typeface="Arial" charset="0"/>
                <a:ea typeface="Verdana" pitchFamily="34" charset="0"/>
              </a:rPr>
              <a:t>I. TÓM TẮT ĐỀ TÀI</a:t>
            </a:r>
            <a:endParaRPr lang="en-US" sz="3200" b="1" dirty="0">
              <a:solidFill>
                <a:srgbClr val="7F7F7F"/>
              </a:solidFill>
              <a:latin typeface="Arial" charset="0"/>
              <a:ea typeface="Verdana" pitchFamily="34" charset="0"/>
            </a:endParaRPr>
          </a:p>
        </p:txBody>
      </p:sp>
      <p:grpSp>
        <p:nvGrpSpPr>
          <p:cNvPr id="6147" name="Group 12"/>
          <p:cNvGrpSpPr>
            <a:grpSpLocks/>
          </p:cNvGrpSpPr>
          <p:nvPr/>
        </p:nvGrpSpPr>
        <p:grpSpPr bwMode="auto">
          <a:xfrm>
            <a:off x="287123" y="737067"/>
            <a:ext cx="9105763" cy="4887172"/>
            <a:chOff x="1457351" y="1190172"/>
            <a:chExt cx="6283700" cy="4888084"/>
          </a:xfrm>
        </p:grpSpPr>
        <p:grpSp>
          <p:nvGrpSpPr>
            <p:cNvPr id="6157" name="Group 10"/>
            <p:cNvGrpSpPr>
              <a:grpSpLocks/>
            </p:cNvGrpSpPr>
            <p:nvPr/>
          </p:nvGrpSpPr>
          <p:grpSpPr bwMode="auto">
            <a:xfrm>
              <a:off x="1468338" y="1190172"/>
              <a:ext cx="6223229" cy="1707650"/>
              <a:chOff x="1817753" y="1304449"/>
              <a:chExt cx="5402581" cy="1482465"/>
            </a:xfrm>
          </p:grpSpPr>
          <p:grpSp>
            <p:nvGrpSpPr>
              <p:cNvPr id="6176" name="Group 7"/>
              <p:cNvGrpSpPr>
                <a:grpSpLocks/>
              </p:cNvGrpSpPr>
              <p:nvPr/>
            </p:nvGrpSpPr>
            <p:grpSpPr bwMode="auto">
              <a:xfrm>
                <a:off x="1817753" y="1454697"/>
                <a:ext cx="5402581" cy="1332217"/>
                <a:chOff x="1817753" y="1454697"/>
                <a:chExt cx="5402581" cy="1332217"/>
              </a:xfrm>
            </p:grpSpPr>
            <p:pic>
              <p:nvPicPr>
                <p:cNvPr id="6181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17753" y="2474500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9" name="Rectangle 38"/>
                <p:cNvSpPr/>
                <p:nvPr/>
              </p:nvSpPr>
              <p:spPr>
                <a:xfrm>
                  <a:off x="2286492" y="1454697"/>
                  <a:ext cx="4640094" cy="968912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2" name="Rectangle 1"/>
                <p:cNvSpPr/>
                <p:nvPr/>
              </p:nvSpPr>
              <p:spPr>
                <a:xfrm>
                  <a:off x="2392604" y="1550305"/>
                  <a:ext cx="4443025" cy="73229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77" name="Group 6"/>
              <p:cNvGrpSpPr>
                <a:grpSpLocks/>
              </p:cNvGrpSpPr>
              <p:nvPr/>
            </p:nvGrpSpPr>
            <p:grpSpPr bwMode="auto">
              <a:xfrm>
                <a:off x="2003647" y="1304449"/>
                <a:ext cx="1618232" cy="1320522"/>
                <a:chOff x="2003647" y="1304449"/>
                <a:chExt cx="1618232" cy="1320522"/>
              </a:xfrm>
            </p:grpSpPr>
            <p:sp>
              <p:nvSpPr>
                <p:cNvPr id="6" name="Right Triangle 5"/>
                <p:cNvSpPr/>
                <p:nvPr/>
              </p:nvSpPr>
              <p:spPr>
                <a:xfrm flipH="1">
                  <a:off x="2114228" y="247334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ight Triangle 41"/>
                <p:cNvSpPr/>
                <p:nvPr/>
              </p:nvSpPr>
              <p:spPr>
                <a:xfrm flipH="1">
                  <a:off x="3449616" y="1304449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" name="Trapezoid 2"/>
                <p:cNvSpPr/>
                <p:nvPr/>
              </p:nvSpPr>
              <p:spPr>
                <a:xfrm rot="19191503">
                  <a:off x="2003647" y="1580832"/>
                  <a:ext cx="1433501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8" name="Group 46"/>
            <p:cNvGrpSpPr>
              <a:grpSpLocks/>
            </p:cNvGrpSpPr>
            <p:nvPr/>
          </p:nvGrpSpPr>
          <p:grpSpPr bwMode="auto">
            <a:xfrm>
              <a:off x="1517823" y="2461367"/>
              <a:ext cx="6223228" cy="1964546"/>
              <a:chOff x="1860714" y="833091"/>
              <a:chExt cx="5402581" cy="1705484"/>
            </a:xfrm>
          </p:grpSpPr>
          <p:grpSp>
            <p:nvGrpSpPr>
              <p:cNvPr id="6168" name="Group 49"/>
              <p:cNvGrpSpPr>
                <a:grpSpLocks/>
              </p:cNvGrpSpPr>
              <p:nvPr/>
            </p:nvGrpSpPr>
            <p:grpSpPr bwMode="auto">
              <a:xfrm>
                <a:off x="1860714" y="1100700"/>
                <a:ext cx="5402581" cy="1437875"/>
                <a:chOff x="1860714" y="1100700"/>
                <a:chExt cx="5402581" cy="1437875"/>
              </a:xfrm>
            </p:grpSpPr>
            <p:pic>
              <p:nvPicPr>
                <p:cNvPr id="6173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60714" y="2226161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2" name="Rectangle 61"/>
                <p:cNvSpPr/>
                <p:nvPr/>
              </p:nvSpPr>
              <p:spPr>
                <a:xfrm>
                  <a:off x="2300120" y="1100700"/>
                  <a:ext cx="4640094" cy="1080545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3" name="Rectangle 62"/>
                <p:cNvSpPr/>
                <p:nvPr/>
              </p:nvSpPr>
              <p:spPr>
                <a:xfrm>
                  <a:off x="2398654" y="1266356"/>
                  <a:ext cx="4443025" cy="772349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9" name="Group 50"/>
              <p:cNvGrpSpPr>
                <a:grpSpLocks/>
              </p:cNvGrpSpPr>
              <p:nvPr/>
            </p:nvGrpSpPr>
            <p:grpSpPr bwMode="auto">
              <a:xfrm>
                <a:off x="2030530" y="833091"/>
                <a:ext cx="1516850" cy="1363310"/>
                <a:chOff x="2030530" y="833091"/>
                <a:chExt cx="1516850" cy="1363310"/>
              </a:xfrm>
            </p:grpSpPr>
            <p:sp>
              <p:nvSpPr>
                <p:cNvPr id="52" name="Right Triangle 51"/>
                <p:cNvSpPr/>
                <p:nvPr/>
              </p:nvSpPr>
              <p:spPr>
                <a:xfrm flipH="1">
                  <a:off x="2128261" y="204477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3" name="Right Triangle 52"/>
                <p:cNvSpPr/>
                <p:nvPr/>
              </p:nvSpPr>
              <p:spPr>
                <a:xfrm flipH="1">
                  <a:off x="3375116" y="833091"/>
                  <a:ext cx="172264" cy="245367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54" name="Trapezoid 2"/>
                <p:cNvSpPr/>
                <p:nvPr/>
              </p:nvSpPr>
              <p:spPr>
                <a:xfrm rot="19191503">
                  <a:off x="2030530" y="1130304"/>
                  <a:ext cx="1445430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6159" name="Group 63"/>
            <p:cNvGrpSpPr>
              <a:grpSpLocks/>
            </p:cNvGrpSpPr>
            <p:nvPr/>
          </p:nvGrpSpPr>
          <p:grpSpPr bwMode="auto">
            <a:xfrm>
              <a:off x="1457351" y="4070680"/>
              <a:ext cx="6223228" cy="2007576"/>
              <a:chOff x="1808215" y="664130"/>
              <a:chExt cx="5402581" cy="1742840"/>
            </a:xfrm>
          </p:grpSpPr>
          <p:grpSp>
            <p:nvGrpSpPr>
              <p:cNvPr id="6160" name="Group 67"/>
              <p:cNvGrpSpPr>
                <a:grpSpLocks/>
              </p:cNvGrpSpPr>
              <p:nvPr/>
            </p:nvGrpSpPr>
            <p:grpSpPr bwMode="auto">
              <a:xfrm>
                <a:off x="1808215" y="815519"/>
                <a:ext cx="5402581" cy="1591451"/>
                <a:chOff x="1808215" y="815519"/>
                <a:chExt cx="5402581" cy="1591451"/>
              </a:xfrm>
            </p:grpSpPr>
            <p:pic>
              <p:nvPicPr>
                <p:cNvPr id="6165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8215" y="2094556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6" name="Rectangle 85"/>
                <p:cNvSpPr/>
                <p:nvPr/>
              </p:nvSpPr>
              <p:spPr>
                <a:xfrm>
                  <a:off x="2300120" y="815519"/>
                  <a:ext cx="4640094" cy="1208940"/>
                </a:xfrm>
                <a:prstGeom prst="rect">
                  <a:avLst/>
                </a:prstGeom>
                <a:solidFill>
                  <a:schemeClr val="tx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7" name="Rectangle 86"/>
                <p:cNvSpPr/>
                <p:nvPr/>
              </p:nvSpPr>
              <p:spPr>
                <a:xfrm>
                  <a:off x="2434122" y="996098"/>
                  <a:ext cx="4443025" cy="905095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161" name="Group 68"/>
              <p:cNvGrpSpPr>
                <a:grpSpLocks/>
              </p:cNvGrpSpPr>
              <p:nvPr/>
            </p:nvGrpSpPr>
            <p:grpSpPr bwMode="auto">
              <a:xfrm>
                <a:off x="1978008" y="664130"/>
                <a:ext cx="1565886" cy="1428006"/>
                <a:chOff x="1978008" y="664130"/>
                <a:chExt cx="1565886" cy="1428006"/>
              </a:xfrm>
            </p:grpSpPr>
            <p:sp>
              <p:nvSpPr>
                <p:cNvPr id="74" name="Right Triangle 73"/>
                <p:cNvSpPr/>
                <p:nvPr/>
              </p:nvSpPr>
              <p:spPr>
                <a:xfrm flipH="1">
                  <a:off x="2114229" y="1940510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9" name="Right Triangle 78"/>
                <p:cNvSpPr/>
                <p:nvPr/>
              </p:nvSpPr>
              <p:spPr>
                <a:xfrm flipH="1">
                  <a:off x="3371631" y="664130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2" name="Trapezoid 2"/>
                <p:cNvSpPr/>
                <p:nvPr/>
              </p:nvSpPr>
              <p:spPr>
                <a:xfrm rot="19191503">
                  <a:off x="1978008" y="821372"/>
                  <a:ext cx="1538270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88" name="5-Point Star 87"/>
          <p:cNvSpPr/>
          <p:nvPr/>
        </p:nvSpPr>
        <p:spPr bwMode="auto">
          <a:xfrm>
            <a:off x="7794028" y="2829696"/>
            <a:ext cx="561975" cy="568325"/>
          </a:xfrm>
          <a:prstGeom prst="star5">
            <a:avLst>
              <a:gd name="adj" fmla="val 26056"/>
              <a:gd name="hf" fmla="val 105146"/>
              <a:gd name="vf" fmla="val 110557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89" name="Group 88"/>
          <p:cNvGrpSpPr/>
          <p:nvPr/>
        </p:nvGrpSpPr>
        <p:grpSpPr>
          <a:xfrm>
            <a:off x="7884345" y="5671359"/>
            <a:ext cx="617269" cy="455157"/>
            <a:chOff x="5210175" y="2278856"/>
            <a:chExt cx="235744" cy="173831"/>
          </a:xfrm>
          <a:solidFill>
            <a:schemeClr val="tx2"/>
          </a:solidFill>
        </p:grpSpPr>
        <p:sp>
          <p:nvSpPr>
            <p:cNvPr id="90" name="Frame 89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91" name="Freeform 90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03" name="Rectangle 102"/>
          <p:cNvSpPr/>
          <p:nvPr/>
        </p:nvSpPr>
        <p:spPr>
          <a:xfrm>
            <a:off x="2155781" y="2594843"/>
            <a:ext cx="5193188" cy="707886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guyên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nhân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cơ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bản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là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nhà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trường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chưa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có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hoạt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động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hút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HS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Tết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4" name="Rectangle 103"/>
          <p:cNvSpPr/>
          <p:nvPr/>
        </p:nvSpPr>
        <p:spPr>
          <a:xfrm rot="19126099">
            <a:off x="745194" y="1281761"/>
            <a:ext cx="1828800" cy="338138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01</a:t>
            </a:r>
          </a:p>
        </p:txBody>
      </p:sp>
      <p:sp>
        <p:nvSpPr>
          <p:cNvPr id="105" name="Rectangle 104"/>
          <p:cNvSpPr/>
          <p:nvPr/>
        </p:nvSpPr>
        <p:spPr>
          <a:xfrm rot="19126099">
            <a:off x="909094" y="2658373"/>
            <a:ext cx="1680527" cy="339725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02</a:t>
            </a:r>
          </a:p>
        </p:txBody>
      </p:sp>
      <p:sp>
        <p:nvSpPr>
          <p:cNvPr id="106" name="Rectangle 105"/>
          <p:cNvSpPr/>
          <p:nvPr/>
        </p:nvSpPr>
        <p:spPr>
          <a:xfrm rot="19126099">
            <a:off x="752717" y="4189240"/>
            <a:ext cx="1828800" cy="338137"/>
          </a:xfrm>
          <a:prstGeom prst="rect">
            <a:avLst/>
          </a:prstGeom>
        </p:spPr>
        <p:txBody>
          <a:bodyPr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1600" b="1" dirty="0" err="1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Nội</a:t>
            </a:r>
            <a:r>
              <a:rPr lang="en-US" sz="16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itchFamily="34" charset="0"/>
                <a:cs typeface="Arial" pitchFamily="34" charset="0"/>
              </a:rPr>
              <a:t> dung 03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43855" y="1057177"/>
            <a:ext cx="649798" cy="700940"/>
          </a:xfrm>
          <a:prstGeom prst="rect">
            <a:avLst/>
          </a:prstGeom>
        </p:spPr>
      </p:pic>
      <p:grpSp>
        <p:nvGrpSpPr>
          <p:cNvPr id="50" name="Group 12"/>
          <p:cNvGrpSpPr>
            <a:grpSpLocks/>
          </p:cNvGrpSpPr>
          <p:nvPr/>
        </p:nvGrpSpPr>
        <p:grpSpPr bwMode="auto">
          <a:xfrm>
            <a:off x="275748" y="5174337"/>
            <a:ext cx="9105763" cy="4887172"/>
            <a:chOff x="1457351" y="1190172"/>
            <a:chExt cx="6283700" cy="4888084"/>
          </a:xfrm>
        </p:grpSpPr>
        <p:grpSp>
          <p:nvGrpSpPr>
            <p:cNvPr id="51" name="Group 10"/>
            <p:cNvGrpSpPr>
              <a:grpSpLocks/>
            </p:cNvGrpSpPr>
            <p:nvPr/>
          </p:nvGrpSpPr>
          <p:grpSpPr bwMode="auto">
            <a:xfrm>
              <a:off x="1468338" y="1190172"/>
              <a:ext cx="6223229" cy="1707650"/>
              <a:chOff x="1817753" y="1304449"/>
              <a:chExt cx="5402581" cy="1482465"/>
            </a:xfrm>
          </p:grpSpPr>
          <p:grpSp>
            <p:nvGrpSpPr>
              <p:cNvPr id="76" name="Group 7"/>
              <p:cNvGrpSpPr>
                <a:grpSpLocks/>
              </p:cNvGrpSpPr>
              <p:nvPr/>
            </p:nvGrpSpPr>
            <p:grpSpPr bwMode="auto">
              <a:xfrm>
                <a:off x="1817753" y="1454697"/>
                <a:ext cx="5402581" cy="1332217"/>
                <a:chOff x="1817753" y="1454697"/>
                <a:chExt cx="5402581" cy="1332217"/>
              </a:xfrm>
            </p:grpSpPr>
            <p:pic>
              <p:nvPicPr>
                <p:cNvPr id="83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17753" y="2474500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4" name="Rectangle 83"/>
                <p:cNvSpPr/>
                <p:nvPr/>
              </p:nvSpPr>
              <p:spPr>
                <a:xfrm>
                  <a:off x="2286492" y="1454697"/>
                  <a:ext cx="4640094" cy="968912"/>
                </a:xfrm>
                <a:prstGeom prst="rect">
                  <a:avLst/>
                </a:prstGeom>
                <a:solidFill>
                  <a:schemeClr val="accent3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2392604" y="1550305"/>
                  <a:ext cx="4443025" cy="732293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77" name="Group 6"/>
              <p:cNvGrpSpPr>
                <a:grpSpLocks/>
              </p:cNvGrpSpPr>
              <p:nvPr/>
            </p:nvGrpSpPr>
            <p:grpSpPr bwMode="auto">
              <a:xfrm>
                <a:off x="2003647" y="1304449"/>
                <a:ext cx="1618232" cy="1320522"/>
                <a:chOff x="2003647" y="1304449"/>
                <a:chExt cx="1618232" cy="1320522"/>
              </a:xfrm>
            </p:grpSpPr>
            <p:sp>
              <p:nvSpPr>
                <p:cNvPr id="78" name="Right Triangle 77"/>
                <p:cNvSpPr/>
                <p:nvPr/>
              </p:nvSpPr>
              <p:spPr>
                <a:xfrm flipH="1">
                  <a:off x="2114228" y="247334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0" name="Right Triangle 79"/>
                <p:cNvSpPr/>
                <p:nvPr/>
              </p:nvSpPr>
              <p:spPr>
                <a:xfrm flipH="1">
                  <a:off x="3449616" y="1304449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81" name="Trapezoid 2"/>
                <p:cNvSpPr/>
                <p:nvPr/>
              </p:nvSpPr>
              <p:spPr>
                <a:xfrm rot="19191503">
                  <a:off x="2003647" y="1580832"/>
                  <a:ext cx="1433501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r>
                    <a:rPr lang="en-US" dirty="0" err="1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Nội</a:t>
                  </a:r>
                  <a:r>
                    <a:rPr lang="en-US" dirty="0" smtClean="0">
                      <a:ln w="0"/>
                      <a:solidFill>
                        <a:schemeClr val="tx1"/>
                      </a:solidFill>
                      <a:effectLst>
                        <a:outerShdw blurRad="38100" dist="19050" dir="2700000" algn="tl" rotWithShape="0">
                          <a:schemeClr val="dk1">
                            <a:alpha val="40000"/>
                          </a:schemeClr>
                        </a:outerShdw>
                      </a:effectLst>
                    </a:rPr>
                    <a:t> dung 04</a:t>
                  </a:r>
                  <a:endParaRPr lang="en-US" dirty="0">
                    <a:ln w="0"/>
                    <a:solidFill>
                      <a:schemeClr val="tx1"/>
                    </a:solidFill>
                    <a:effectLst>
                      <a:outerShdw blurRad="38100" dist="19050" dir="2700000" algn="tl" rotWithShape="0">
                        <a:schemeClr val="dk1">
                          <a:alpha val="40000"/>
                        </a:schemeClr>
                      </a:outerShdw>
                    </a:effectLst>
                  </a:endParaRPr>
                </a:p>
              </p:txBody>
            </p:sp>
          </p:grpSp>
        </p:grpSp>
        <p:grpSp>
          <p:nvGrpSpPr>
            <p:cNvPr id="55" name="Group 46"/>
            <p:cNvGrpSpPr>
              <a:grpSpLocks/>
            </p:cNvGrpSpPr>
            <p:nvPr/>
          </p:nvGrpSpPr>
          <p:grpSpPr bwMode="auto">
            <a:xfrm>
              <a:off x="1517823" y="2461367"/>
              <a:ext cx="6223228" cy="1964546"/>
              <a:chOff x="1860714" y="833091"/>
              <a:chExt cx="5402581" cy="1705484"/>
            </a:xfrm>
          </p:grpSpPr>
          <p:grpSp>
            <p:nvGrpSpPr>
              <p:cNvPr id="67" name="Group 49"/>
              <p:cNvGrpSpPr>
                <a:grpSpLocks/>
              </p:cNvGrpSpPr>
              <p:nvPr/>
            </p:nvGrpSpPr>
            <p:grpSpPr bwMode="auto">
              <a:xfrm>
                <a:off x="1860714" y="1100700"/>
                <a:ext cx="5402581" cy="1437875"/>
                <a:chOff x="1860714" y="1100700"/>
                <a:chExt cx="5402581" cy="1437875"/>
              </a:xfrm>
            </p:grpSpPr>
            <p:pic>
              <p:nvPicPr>
                <p:cNvPr id="72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60714" y="2226161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73" name="Rectangle 72"/>
                <p:cNvSpPr/>
                <p:nvPr/>
              </p:nvSpPr>
              <p:spPr>
                <a:xfrm>
                  <a:off x="2300120" y="1100700"/>
                  <a:ext cx="4640094" cy="1080545"/>
                </a:xfrm>
                <a:prstGeom prst="rect">
                  <a:avLst/>
                </a:prstGeom>
                <a:solidFill>
                  <a:schemeClr val="accent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5" name="Rectangle 74"/>
                <p:cNvSpPr/>
                <p:nvPr/>
              </p:nvSpPr>
              <p:spPr>
                <a:xfrm>
                  <a:off x="2398654" y="1266356"/>
                  <a:ext cx="4443025" cy="772349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68" name="Group 50"/>
              <p:cNvGrpSpPr>
                <a:grpSpLocks/>
              </p:cNvGrpSpPr>
              <p:nvPr/>
            </p:nvGrpSpPr>
            <p:grpSpPr bwMode="auto">
              <a:xfrm>
                <a:off x="2030530" y="833091"/>
                <a:ext cx="1516850" cy="1363310"/>
                <a:chOff x="2030530" y="833091"/>
                <a:chExt cx="1516850" cy="1363310"/>
              </a:xfrm>
            </p:grpSpPr>
            <p:sp>
              <p:nvSpPr>
                <p:cNvPr id="69" name="Right Triangle 68"/>
                <p:cNvSpPr/>
                <p:nvPr/>
              </p:nvSpPr>
              <p:spPr>
                <a:xfrm flipH="1">
                  <a:off x="2128261" y="2044775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0" name="Right Triangle 69"/>
                <p:cNvSpPr/>
                <p:nvPr/>
              </p:nvSpPr>
              <p:spPr>
                <a:xfrm flipH="1">
                  <a:off x="3375116" y="833091"/>
                  <a:ext cx="172264" cy="245367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71" name="Trapezoid 2"/>
                <p:cNvSpPr/>
                <p:nvPr/>
              </p:nvSpPr>
              <p:spPr>
                <a:xfrm rot="19191503">
                  <a:off x="2030530" y="1130304"/>
                  <a:ext cx="1445430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  <p:grpSp>
          <p:nvGrpSpPr>
            <p:cNvPr id="56" name="Group 63"/>
            <p:cNvGrpSpPr>
              <a:grpSpLocks/>
            </p:cNvGrpSpPr>
            <p:nvPr/>
          </p:nvGrpSpPr>
          <p:grpSpPr bwMode="auto">
            <a:xfrm>
              <a:off x="1457351" y="4070680"/>
              <a:ext cx="6223228" cy="2007576"/>
              <a:chOff x="1808215" y="664130"/>
              <a:chExt cx="5402581" cy="1742840"/>
            </a:xfrm>
          </p:grpSpPr>
          <p:grpSp>
            <p:nvGrpSpPr>
              <p:cNvPr id="57" name="Group 67"/>
              <p:cNvGrpSpPr>
                <a:grpSpLocks/>
              </p:cNvGrpSpPr>
              <p:nvPr/>
            </p:nvGrpSpPr>
            <p:grpSpPr bwMode="auto">
              <a:xfrm>
                <a:off x="1808215" y="815519"/>
                <a:ext cx="5402581" cy="1591451"/>
                <a:chOff x="1808215" y="815519"/>
                <a:chExt cx="5402581" cy="1591451"/>
              </a:xfrm>
            </p:grpSpPr>
            <p:pic>
              <p:nvPicPr>
                <p:cNvPr id="64" name="Picture 345" descr="shadow_1_m"/>
                <p:cNvPicPr>
                  <a:picLocks noChangeAspect="1" noChangeArrowheads="1"/>
                </p:cNvPicPr>
                <p:nvPr/>
              </p:nvPicPr>
              <p:blipFill>
                <a:blip r:embed="rId2"/>
                <a:srcRect t="1518" b="2"/>
                <a:stretch>
                  <a:fillRect/>
                </a:stretch>
              </p:blipFill>
              <p:spPr bwMode="gray">
                <a:xfrm>
                  <a:off x="1808215" y="2094556"/>
                  <a:ext cx="5402581" cy="312414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5" name="Rectangle 64"/>
                <p:cNvSpPr/>
                <p:nvPr/>
              </p:nvSpPr>
              <p:spPr>
                <a:xfrm>
                  <a:off x="2300120" y="815519"/>
                  <a:ext cx="4640094" cy="1250224"/>
                </a:xfrm>
                <a:prstGeom prst="rect">
                  <a:avLst/>
                </a:prstGeom>
                <a:solidFill>
                  <a:schemeClr val="tx2"/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6" name="Rectangle 65"/>
                <p:cNvSpPr/>
                <p:nvPr/>
              </p:nvSpPr>
              <p:spPr>
                <a:xfrm>
                  <a:off x="2434122" y="996098"/>
                  <a:ext cx="4443025" cy="1029676"/>
                </a:xfrm>
                <a:prstGeom prst="rect">
                  <a:avLst/>
                </a:pr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23000"/>
                        <a:lumOff val="77000"/>
                      </a:schemeClr>
                    </a:gs>
                    <a:gs pos="50000">
                      <a:schemeClr val="bg1">
                        <a:shade val="67500"/>
                        <a:satMod val="115000"/>
                        <a:lumMod val="33000"/>
                        <a:lumOff val="67000"/>
                      </a:schemeClr>
                    </a:gs>
                    <a:gs pos="100000">
                      <a:schemeClr val="bg1">
                        <a:shade val="100000"/>
                        <a:satMod val="115000"/>
                      </a:schemeClr>
                    </a:gs>
                  </a:gsLst>
                  <a:lin ang="2700000" scaled="1"/>
                  <a:tileRect/>
                </a:gra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58" name="Group 68"/>
              <p:cNvGrpSpPr>
                <a:grpSpLocks/>
              </p:cNvGrpSpPr>
              <p:nvPr/>
            </p:nvGrpSpPr>
            <p:grpSpPr bwMode="auto">
              <a:xfrm>
                <a:off x="1978008" y="664130"/>
                <a:ext cx="1565886" cy="1428006"/>
                <a:chOff x="1978008" y="664130"/>
                <a:chExt cx="1565886" cy="1428006"/>
              </a:xfrm>
            </p:grpSpPr>
            <p:sp>
              <p:nvSpPr>
                <p:cNvPr id="59" name="Right Triangle 58"/>
                <p:cNvSpPr/>
                <p:nvPr/>
              </p:nvSpPr>
              <p:spPr>
                <a:xfrm flipH="1">
                  <a:off x="2114229" y="1940510"/>
                  <a:ext cx="172264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0" name="Right Triangle 59"/>
                <p:cNvSpPr/>
                <p:nvPr/>
              </p:nvSpPr>
              <p:spPr>
                <a:xfrm flipH="1">
                  <a:off x="3371631" y="664130"/>
                  <a:ext cx="172263" cy="151626"/>
                </a:xfrm>
                <a:prstGeom prst="rtTriangle">
                  <a:avLst/>
                </a:prstGeom>
                <a:solidFill>
                  <a:schemeClr val="tx2">
                    <a:lumMod val="60000"/>
                    <a:lumOff val="40000"/>
                  </a:schemeClr>
                </a:solidFill>
                <a:ln w="3175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61" name="Trapezoid 2"/>
                <p:cNvSpPr/>
                <p:nvPr/>
              </p:nvSpPr>
              <p:spPr>
                <a:xfrm rot="19191503">
                  <a:off x="1978008" y="821372"/>
                  <a:ext cx="1538270" cy="464526"/>
                </a:xfrm>
                <a:custGeom>
                  <a:avLst/>
                  <a:gdLst>
                    <a:gd name="connsiteX0" fmla="*/ 0 w 1828800"/>
                    <a:gd name="connsiteY0" fmla="*/ 457200 h 457200"/>
                    <a:gd name="connsiteX1" fmla="*/ 114300 w 1828800"/>
                    <a:gd name="connsiteY1" fmla="*/ 0 h 457200"/>
                    <a:gd name="connsiteX2" fmla="*/ 1714500 w 1828800"/>
                    <a:gd name="connsiteY2" fmla="*/ 0 h 457200"/>
                    <a:gd name="connsiteX3" fmla="*/ 1828800 w 1828800"/>
                    <a:gd name="connsiteY3" fmla="*/ 457200 h 457200"/>
                    <a:gd name="connsiteX4" fmla="*/ 0 w 1828800"/>
                    <a:gd name="connsiteY4" fmla="*/ 457200 h 457200"/>
                    <a:gd name="connsiteX0" fmla="*/ 0 w 1828800"/>
                    <a:gd name="connsiteY0" fmla="*/ 463642 h 463642"/>
                    <a:gd name="connsiteX1" fmla="*/ 402156 w 1828800"/>
                    <a:gd name="connsiteY1" fmla="*/ 0 h 463642"/>
                    <a:gd name="connsiteX2" fmla="*/ 1714500 w 1828800"/>
                    <a:gd name="connsiteY2" fmla="*/ 6442 h 463642"/>
                    <a:gd name="connsiteX3" fmla="*/ 1828800 w 1828800"/>
                    <a:gd name="connsiteY3" fmla="*/ 463642 h 463642"/>
                    <a:gd name="connsiteX4" fmla="*/ 0 w 1828800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714500 w 2001385"/>
                    <a:gd name="connsiteY2" fmla="*/ 6442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  <a:gd name="connsiteX0" fmla="*/ 0 w 2001385"/>
                    <a:gd name="connsiteY0" fmla="*/ 463642 h 463642"/>
                    <a:gd name="connsiteX1" fmla="*/ 402156 w 2001385"/>
                    <a:gd name="connsiteY1" fmla="*/ 0 h 463642"/>
                    <a:gd name="connsiteX2" fmla="*/ 1514076 w 2001385"/>
                    <a:gd name="connsiteY2" fmla="*/ 7706 h 463642"/>
                    <a:gd name="connsiteX3" fmla="*/ 2001385 w 2001385"/>
                    <a:gd name="connsiteY3" fmla="*/ 426441 h 463642"/>
                    <a:gd name="connsiteX4" fmla="*/ 0 w 2001385"/>
                    <a:gd name="connsiteY4" fmla="*/ 463642 h 4636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001385" h="463642">
                      <a:moveTo>
                        <a:pt x="0" y="463642"/>
                      </a:moveTo>
                      <a:lnTo>
                        <a:pt x="402156" y="0"/>
                      </a:lnTo>
                      <a:lnTo>
                        <a:pt x="1514076" y="7706"/>
                      </a:lnTo>
                      <a:lnTo>
                        <a:pt x="2001385" y="426441"/>
                      </a:lnTo>
                      <a:lnTo>
                        <a:pt x="0" y="463642"/>
                      </a:lnTo>
                      <a:close/>
                    </a:path>
                  </a:pathLst>
                </a:custGeom>
                <a:gradFill flip="none" rotWithShape="1">
                  <a:gsLst>
                    <a:gs pos="0">
                      <a:schemeClr val="bg1">
                        <a:shade val="30000"/>
                        <a:satMod val="115000"/>
                        <a:lumMod val="67000"/>
                        <a:lumOff val="33000"/>
                      </a:schemeClr>
                    </a:gs>
                    <a:gs pos="42000">
                      <a:schemeClr val="bg1">
                        <a:shade val="67500"/>
                        <a:satMod val="115000"/>
                        <a:lumMod val="38000"/>
                        <a:lumOff val="62000"/>
                      </a:schemeClr>
                    </a:gs>
                    <a:gs pos="84000">
                      <a:schemeClr val="bg1">
                        <a:lumMod val="95000"/>
                        <a:shade val="100000"/>
                        <a:satMod val="115000"/>
                      </a:schemeClr>
                    </a:gs>
                  </a:gsLst>
                  <a:lin ang="3600000" scaled="0"/>
                  <a:tileRect/>
                </a:gradFill>
                <a:ln w="3175">
                  <a:noFill/>
                </a:ln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</p:grpSp>
      </p:grpSp>
      <p:sp>
        <p:nvSpPr>
          <p:cNvPr id="5" name="Rectangle 4"/>
          <p:cNvSpPr/>
          <p:nvPr/>
        </p:nvSpPr>
        <p:spPr>
          <a:xfrm>
            <a:off x="2214822" y="4363085"/>
            <a:ext cx="5336717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Đ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ề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xuất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giải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pháp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tổ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chức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các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trò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chơi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dân</a:t>
            </a:r>
            <a:r>
              <a:rPr lang="en-US" sz="2000" b="1" dirty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ea typeface="Times New Roman" panose="02020603050405020304" pitchFamily="18" charset="0"/>
              </a:rPr>
              <a:t>gian</a:t>
            </a:r>
            <a:endParaRPr lang="en-US" sz="2000" b="1" dirty="0"/>
          </a:p>
        </p:txBody>
      </p:sp>
      <p:grpSp>
        <p:nvGrpSpPr>
          <p:cNvPr id="100" name="Group 99"/>
          <p:cNvGrpSpPr/>
          <p:nvPr/>
        </p:nvGrpSpPr>
        <p:grpSpPr>
          <a:xfrm>
            <a:off x="7926420" y="4500847"/>
            <a:ext cx="617269" cy="455157"/>
            <a:chOff x="5210175" y="2278856"/>
            <a:chExt cx="235744" cy="173831"/>
          </a:xfrm>
          <a:solidFill>
            <a:schemeClr val="tx2"/>
          </a:solidFill>
        </p:grpSpPr>
        <p:sp>
          <p:nvSpPr>
            <p:cNvPr id="107" name="Frame 106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08" name="Freeform 107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grpSp>
        <p:nvGrpSpPr>
          <p:cNvPr id="109" name="Group 108"/>
          <p:cNvGrpSpPr/>
          <p:nvPr/>
        </p:nvGrpSpPr>
        <p:grpSpPr>
          <a:xfrm>
            <a:off x="7905991" y="5799424"/>
            <a:ext cx="617269" cy="455157"/>
            <a:chOff x="5210175" y="2278856"/>
            <a:chExt cx="235744" cy="173831"/>
          </a:xfrm>
          <a:solidFill>
            <a:schemeClr val="tx2"/>
          </a:solidFill>
        </p:grpSpPr>
        <p:sp>
          <p:nvSpPr>
            <p:cNvPr id="110" name="Frame 109"/>
            <p:cNvSpPr/>
            <p:nvPr/>
          </p:nvSpPr>
          <p:spPr>
            <a:xfrm>
              <a:off x="5226244" y="2278856"/>
              <a:ext cx="163128" cy="159546"/>
            </a:xfrm>
            <a:prstGeom prst="frame">
              <a:avLst>
                <a:gd name="adj1" fmla="val 5556"/>
              </a:avLst>
            </a:pr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schemeClr val="tx1"/>
                </a:solidFill>
              </a:endParaRPr>
            </a:p>
          </p:txBody>
        </p:sp>
        <p:sp>
          <p:nvSpPr>
            <p:cNvPr id="111" name="Freeform 110"/>
            <p:cNvSpPr/>
            <p:nvPr/>
          </p:nvSpPr>
          <p:spPr>
            <a:xfrm>
              <a:off x="5210175" y="2297000"/>
              <a:ext cx="235744" cy="155687"/>
            </a:xfrm>
            <a:custGeom>
              <a:avLst/>
              <a:gdLst>
                <a:gd name="connsiteX0" fmla="*/ 66675 w 235744"/>
                <a:gd name="connsiteY0" fmla="*/ 78582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78582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5726 h 154782"/>
                <a:gd name="connsiteX1" fmla="*/ 0 w 235744"/>
                <a:gd name="connsiteY1" fmla="*/ 50007 h 154782"/>
                <a:gd name="connsiteX2" fmla="*/ 80963 w 235744"/>
                <a:gd name="connsiteY2" fmla="*/ 154782 h 154782"/>
                <a:gd name="connsiteX3" fmla="*/ 235744 w 235744"/>
                <a:gd name="connsiteY3" fmla="*/ 0 h 154782"/>
                <a:gd name="connsiteX4" fmla="*/ 66675 w 235744"/>
                <a:gd name="connsiteY4" fmla="*/ 85726 h 154782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  <a:gd name="connsiteX0" fmla="*/ 66675 w 235744"/>
                <a:gd name="connsiteY0" fmla="*/ 86631 h 155687"/>
                <a:gd name="connsiteX1" fmla="*/ 0 w 235744"/>
                <a:gd name="connsiteY1" fmla="*/ 50912 h 155687"/>
                <a:gd name="connsiteX2" fmla="*/ 80963 w 235744"/>
                <a:gd name="connsiteY2" fmla="*/ 155687 h 155687"/>
                <a:gd name="connsiteX3" fmla="*/ 235744 w 235744"/>
                <a:gd name="connsiteY3" fmla="*/ 905 h 155687"/>
                <a:gd name="connsiteX4" fmla="*/ 66675 w 235744"/>
                <a:gd name="connsiteY4" fmla="*/ 86631 h 15568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35744" h="155687">
                  <a:moveTo>
                    <a:pt x="66675" y="86631"/>
                  </a:moveTo>
                  <a:cubicBezTo>
                    <a:pt x="49212" y="67581"/>
                    <a:pt x="34131" y="53293"/>
                    <a:pt x="0" y="50912"/>
                  </a:cubicBezTo>
                  <a:cubicBezTo>
                    <a:pt x="34132" y="78693"/>
                    <a:pt x="65881" y="113618"/>
                    <a:pt x="80963" y="155687"/>
                  </a:cubicBezTo>
                  <a:cubicBezTo>
                    <a:pt x="108745" y="94568"/>
                    <a:pt x="141287" y="31068"/>
                    <a:pt x="235744" y="905"/>
                  </a:cubicBezTo>
                  <a:cubicBezTo>
                    <a:pt x="157957" y="-6239"/>
                    <a:pt x="103981" y="29481"/>
                    <a:pt x="66675" y="86631"/>
                  </a:cubicBezTo>
                  <a:close/>
                </a:path>
              </a:pathLst>
            </a:custGeom>
            <a:grpFill/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92" name="Rectangle 91"/>
          <p:cNvSpPr/>
          <p:nvPr/>
        </p:nvSpPr>
        <p:spPr>
          <a:xfrm>
            <a:off x="2133251" y="1004177"/>
            <a:ext cx="5619902" cy="101566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Thực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trạng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tại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huyện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vùng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núi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vùng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sâu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vùng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xa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vùng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biên</a:t>
            </a:r>
            <a:r>
              <a:rPr lang="en-US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giới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sinh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nghỉ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học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sau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tết</a:t>
            </a:r>
            <a:r>
              <a:rPr lang="en-US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nhiều</a:t>
            </a:r>
            <a:endParaRPr lang="en-US" sz="2000" b="1" dirty="0">
              <a:solidFill>
                <a:schemeClr val="tx1">
                  <a:lumMod val="65000"/>
                  <a:lumOff val="35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3" name="Rectangle 92"/>
          <p:cNvSpPr/>
          <p:nvPr/>
        </p:nvSpPr>
        <p:spPr>
          <a:xfrm>
            <a:off x="2284125" y="5688933"/>
            <a:ext cx="553752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Kết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quả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: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việc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tổ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chức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trò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chơi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dân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gian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đã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tạo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hứng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thú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cho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HS,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giảm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tỷ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lệ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nghỉ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học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sau</a:t>
            </a:r>
            <a:r>
              <a:rPr lang="en-US" sz="2000" b="1" dirty="0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 </a:t>
            </a:r>
            <a:r>
              <a:rPr lang="en-US" sz="2000" b="1" dirty="0" err="1" smtClean="0">
                <a:latin typeface="Times New Roman" panose="02020603050405020304" pitchFamily="18" charset="0"/>
                <a:ea typeface="Times New Roman" panose="02020603050405020304" pitchFamily="18" charset="0"/>
              </a:rPr>
              <a:t>tết</a:t>
            </a:r>
            <a:endParaRPr lang="en-US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Rectangle 72"/>
          <p:cNvSpPr/>
          <p:nvPr/>
        </p:nvSpPr>
        <p:spPr>
          <a:xfrm>
            <a:off x="2171700" y="1309688"/>
            <a:ext cx="4991100" cy="5105400"/>
          </a:xfrm>
          <a:prstGeom prst="rect">
            <a:avLst/>
          </a:prstGeom>
          <a:solidFill>
            <a:schemeClr val="bg1"/>
          </a:solidFill>
          <a:ln>
            <a:solidFill>
              <a:schemeClr val="bg1">
                <a:lumMod val="8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grpSp>
        <p:nvGrpSpPr>
          <p:cNvPr id="9220" name="Group 73"/>
          <p:cNvGrpSpPr>
            <a:grpSpLocks/>
          </p:cNvGrpSpPr>
          <p:nvPr/>
        </p:nvGrpSpPr>
        <p:grpSpPr bwMode="auto">
          <a:xfrm>
            <a:off x="1893888" y="1485107"/>
            <a:ext cx="4995862" cy="2386012"/>
            <a:chOff x="1868805" y="1760538"/>
            <a:chExt cx="5222437" cy="2495826"/>
          </a:xfrm>
        </p:grpSpPr>
        <p:sp>
          <p:nvSpPr>
            <p:cNvPr id="75" name="Oval 74"/>
            <p:cNvSpPr/>
            <p:nvPr/>
          </p:nvSpPr>
          <p:spPr>
            <a:xfrm>
              <a:off x="5357067" y="2336443"/>
              <a:ext cx="1734175" cy="1735289"/>
            </a:xfrm>
            <a:prstGeom prst="ellipse">
              <a:avLst/>
            </a:prstGeom>
            <a:solidFill>
              <a:srgbClr val="00B0F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76" name="Oval 75"/>
            <p:cNvSpPr/>
            <p:nvPr/>
          </p:nvSpPr>
          <p:spPr>
            <a:xfrm>
              <a:off x="5534129" y="2466848"/>
              <a:ext cx="1398955" cy="1399854"/>
            </a:xfrm>
            <a:prstGeom prst="ellipse">
              <a:avLst/>
            </a:prstGeom>
            <a:solidFill>
              <a:srgbClr val="FF0000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33" name="Group 76"/>
            <p:cNvGrpSpPr>
              <a:grpSpLocks/>
            </p:cNvGrpSpPr>
            <p:nvPr/>
          </p:nvGrpSpPr>
          <p:grpSpPr bwMode="auto">
            <a:xfrm>
              <a:off x="1868805" y="1760538"/>
              <a:ext cx="3657531" cy="2495826"/>
              <a:chOff x="1859280" y="1760538"/>
              <a:chExt cx="3657531" cy="2495826"/>
            </a:xfrm>
          </p:grpSpPr>
          <p:sp>
            <p:nvSpPr>
              <p:cNvPr id="78" name="Freeform 77"/>
              <p:cNvSpPr/>
              <p:nvPr/>
            </p:nvSpPr>
            <p:spPr>
              <a:xfrm>
                <a:off x="1859280" y="1760538"/>
                <a:ext cx="311985" cy="237461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solidFill>
                <a:srgbClr val="7EADD8"/>
              </a:solidFill>
              <a:ln w="3175">
                <a:solidFill>
                  <a:srgbClr val="00B0F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79" name="Freeform 78"/>
              <p:cNvSpPr/>
              <p:nvPr/>
            </p:nvSpPr>
            <p:spPr>
              <a:xfrm>
                <a:off x="1859280" y="1919951"/>
                <a:ext cx="3657531" cy="2336413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00B0F0"/>
              </a:soli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>
                  <a:ln>
                    <a:solidFill>
                      <a:srgbClr val="75A7D5"/>
                    </a:solidFill>
                  </a:ln>
                  <a:solidFill>
                    <a:schemeClr val="accent1">
                      <a:lumMod val="50000"/>
                    </a:schemeClr>
                  </a:solidFill>
                </a:endParaRPr>
              </a:p>
            </p:txBody>
          </p:sp>
        </p:grpSp>
      </p:grpSp>
      <p:grpSp>
        <p:nvGrpSpPr>
          <p:cNvPr id="9221" name="Group 79"/>
          <p:cNvGrpSpPr>
            <a:grpSpLocks/>
          </p:cNvGrpSpPr>
          <p:nvPr/>
        </p:nvGrpSpPr>
        <p:grpSpPr bwMode="auto">
          <a:xfrm>
            <a:off x="1868488" y="3959225"/>
            <a:ext cx="4816475" cy="2078038"/>
            <a:chOff x="1868805" y="1760538"/>
            <a:chExt cx="5034914" cy="2172017"/>
          </a:xfrm>
        </p:grpSpPr>
        <p:sp>
          <p:nvSpPr>
            <p:cNvPr id="81" name="Oval 80"/>
            <p:cNvSpPr/>
            <p:nvPr/>
          </p:nvSpPr>
          <p:spPr>
            <a:xfrm>
              <a:off x="5169544" y="2104012"/>
              <a:ext cx="1734175" cy="1733962"/>
            </a:xfrm>
            <a:prstGeom prst="ellipse">
              <a:avLst/>
            </a:prstGeom>
            <a:solidFill>
              <a:schemeClr val="accent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/>
            </a:p>
          </p:txBody>
        </p:sp>
        <p:sp>
          <p:nvSpPr>
            <p:cNvPr id="82" name="Oval 81"/>
            <p:cNvSpPr/>
            <p:nvPr/>
          </p:nvSpPr>
          <p:spPr>
            <a:xfrm>
              <a:off x="5337154" y="2271601"/>
              <a:ext cx="1398955" cy="1398786"/>
            </a:xfrm>
            <a:prstGeom prst="ellipse">
              <a:avLst/>
            </a:prstGeom>
            <a:solidFill>
              <a:schemeClr val="bg1"/>
            </a:soli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dirty="0"/>
            </a:p>
          </p:txBody>
        </p:sp>
        <p:grpSp>
          <p:nvGrpSpPr>
            <p:cNvPr id="9228" name="Group 82"/>
            <p:cNvGrpSpPr>
              <a:grpSpLocks/>
            </p:cNvGrpSpPr>
            <p:nvPr/>
          </p:nvGrpSpPr>
          <p:grpSpPr bwMode="auto">
            <a:xfrm>
              <a:off x="1868805" y="1760538"/>
              <a:ext cx="3657600" cy="2172017"/>
              <a:chOff x="1859280" y="1760538"/>
              <a:chExt cx="3657600" cy="2172017"/>
            </a:xfrm>
          </p:grpSpPr>
          <p:sp>
            <p:nvSpPr>
              <p:cNvPr id="84" name="Freeform 83"/>
              <p:cNvSpPr/>
              <p:nvPr/>
            </p:nvSpPr>
            <p:spPr>
              <a:xfrm>
                <a:off x="1859280" y="1760538"/>
                <a:ext cx="311985" cy="237280"/>
              </a:xfrm>
              <a:custGeom>
                <a:avLst/>
                <a:gdLst>
                  <a:gd name="connsiteX0" fmla="*/ 304800 w 311150"/>
                  <a:gd name="connsiteY0" fmla="*/ 0 h 234950"/>
                  <a:gd name="connsiteX1" fmla="*/ 0 w 311150"/>
                  <a:gd name="connsiteY1" fmla="*/ 149225 h 234950"/>
                  <a:gd name="connsiteX2" fmla="*/ 311150 w 311150"/>
                  <a:gd name="connsiteY2" fmla="*/ 234950 h 234950"/>
                  <a:gd name="connsiteX3" fmla="*/ 304800 w 311150"/>
                  <a:gd name="connsiteY3" fmla="*/ 0 h 234950"/>
                  <a:gd name="connsiteX0" fmla="*/ 295275 w 301625"/>
                  <a:gd name="connsiteY0" fmla="*/ 0 h 234950"/>
                  <a:gd name="connsiteX1" fmla="*/ 0 w 301625"/>
                  <a:gd name="connsiteY1" fmla="*/ 156369 h 234950"/>
                  <a:gd name="connsiteX2" fmla="*/ 301625 w 301625"/>
                  <a:gd name="connsiteY2" fmla="*/ 234950 h 234950"/>
                  <a:gd name="connsiteX3" fmla="*/ 295275 w 301625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296127 w 302477"/>
                  <a:gd name="connsiteY0" fmla="*/ 0 h 234950"/>
                  <a:gd name="connsiteX1" fmla="*/ 852 w 302477"/>
                  <a:gd name="connsiteY1" fmla="*/ 156369 h 234950"/>
                  <a:gd name="connsiteX2" fmla="*/ 302477 w 302477"/>
                  <a:gd name="connsiteY2" fmla="*/ 234950 h 234950"/>
                  <a:gd name="connsiteX3" fmla="*/ 296127 w 302477"/>
                  <a:gd name="connsiteY3" fmla="*/ 0 h 234950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52 w 305652"/>
                  <a:gd name="connsiteY0" fmla="*/ 0 h 239712"/>
                  <a:gd name="connsiteX1" fmla="*/ 852 w 305652"/>
                  <a:gd name="connsiteY1" fmla="*/ 161131 h 239712"/>
                  <a:gd name="connsiteX2" fmla="*/ 302477 w 305652"/>
                  <a:gd name="connsiteY2" fmla="*/ 239712 h 239712"/>
                  <a:gd name="connsiteX3" fmla="*/ 305652 w 305652"/>
                  <a:gd name="connsiteY3" fmla="*/ 0 h 239712"/>
                  <a:gd name="connsiteX0" fmla="*/ 305627 w 309720"/>
                  <a:gd name="connsiteY0" fmla="*/ 0 h 237331"/>
                  <a:gd name="connsiteX1" fmla="*/ 827 w 309720"/>
                  <a:gd name="connsiteY1" fmla="*/ 161131 h 237331"/>
                  <a:gd name="connsiteX2" fmla="*/ 309596 w 309720"/>
                  <a:gd name="connsiteY2" fmla="*/ 237331 h 237331"/>
                  <a:gd name="connsiteX3" fmla="*/ 305627 w 309720"/>
                  <a:gd name="connsiteY3" fmla="*/ 0 h 237331"/>
                  <a:gd name="connsiteX0" fmla="*/ 305643 w 305643"/>
                  <a:gd name="connsiteY0" fmla="*/ 0 h 237331"/>
                  <a:gd name="connsiteX1" fmla="*/ 843 w 305643"/>
                  <a:gd name="connsiteY1" fmla="*/ 161131 h 237331"/>
                  <a:gd name="connsiteX2" fmla="*/ 304849 w 305643"/>
                  <a:gd name="connsiteY2" fmla="*/ 237331 h 237331"/>
                  <a:gd name="connsiteX3" fmla="*/ 305643 w 305643"/>
                  <a:gd name="connsiteY3" fmla="*/ 0 h 237331"/>
                  <a:gd name="connsiteX0" fmla="*/ 305805 w 305805"/>
                  <a:gd name="connsiteY0" fmla="*/ 0 h 237713"/>
                  <a:gd name="connsiteX1" fmla="*/ 1005 w 305805"/>
                  <a:gd name="connsiteY1" fmla="*/ 161131 h 237713"/>
                  <a:gd name="connsiteX2" fmla="*/ 305011 w 305805"/>
                  <a:gd name="connsiteY2" fmla="*/ 237331 h 237713"/>
                  <a:gd name="connsiteX3" fmla="*/ 305805 w 305805"/>
                  <a:gd name="connsiteY3" fmla="*/ 0 h 237713"/>
                  <a:gd name="connsiteX0" fmla="*/ 306764 w 306764"/>
                  <a:gd name="connsiteY0" fmla="*/ 0 h 237734"/>
                  <a:gd name="connsiteX1" fmla="*/ 1964 w 306764"/>
                  <a:gd name="connsiteY1" fmla="*/ 161131 h 237734"/>
                  <a:gd name="connsiteX2" fmla="*/ 305970 w 306764"/>
                  <a:gd name="connsiteY2" fmla="*/ 237331 h 237734"/>
                  <a:gd name="connsiteX3" fmla="*/ 306764 w 306764"/>
                  <a:gd name="connsiteY3" fmla="*/ 0 h 2377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06764" h="237734">
                    <a:moveTo>
                      <a:pt x="306764" y="0"/>
                    </a:moveTo>
                    <a:cubicBezTo>
                      <a:pt x="258346" y="6879"/>
                      <a:pt x="21808" y="82815"/>
                      <a:pt x="1964" y="161131"/>
                    </a:cubicBezTo>
                    <a:cubicBezTo>
                      <a:pt x="-21319" y="203994"/>
                      <a:pt x="167328" y="242094"/>
                      <a:pt x="305970" y="237331"/>
                    </a:cubicBezTo>
                    <a:cubicBezTo>
                      <a:pt x="307028" y="157427"/>
                      <a:pt x="305706" y="79904"/>
                      <a:pt x="306764" y="0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100000">
                    <a:schemeClr val="accent1"/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  <p:sp>
            <p:nvSpPr>
              <p:cNvPr id="85" name="Freeform 84"/>
              <p:cNvSpPr/>
              <p:nvPr/>
            </p:nvSpPr>
            <p:spPr>
              <a:xfrm>
                <a:off x="1859280" y="1919830"/>
                <a:ext cx="3657531" cy="2012725"/>
              </a:xfrm>
              <a:custGeom>
                <a:avLst/>
                <a:gdLst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1996440"/>
                  <a:gd name="connsiteX1" fmla="*/ 312420 w 3657600"/>
                  <a:gd name="connsiteY1" fmla="*/ 76200 h 1996440"/>
                  <a:gd name="connsiteX2" fmla="*/ 3078480 w 3657600"/>
                  <a:gd name="connsiteY2" fmla="*/ 60960 h 1996440"/>
                  <a:gd name="connsiteX3" fmla="*/ 3657600 w 3657600"/>
                  <a:gd name="connsiteY3" fmla="*/ 990600 h 1996440"/>
                  <a:gd name="connsiteX4" fmla="*/ 3108960 w 3657600"/>
                  <a:gd name="connsiteY4" fmla="*/ 1988820 h 1996440"/>
                  <a:gd name="connsiteX5" fmla="*/ 198120 w 3657600"/>
                  <a:gd name="connsiteY5" fmla="*/ 1996440 h 1996440"/>
                  <a:gd name="connsiteX6" fmla="*/ 0 w 3657600"/>
                  <a:gd name="connsiteY6" fmla="*/ 1943100 h 1996440"/>
                  <a:gd name="connsiteX7" fmla="*/ 0 w 3657600"/>
                  <a:gd name="connsiteY7" fmla="*/ 0 h 1996440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  <a:gd name="connsiteX0" fmla="*/ 0 w 3657600"/>
                  <a:gd name="connsiteY0" fmla="*/ 0 h 2012315"/>
                  <a:gd name="connsiteX1" fmla="*/ 312420 w 3657600"/>
                  <a:gd name="connsiteY1" fmla="*/ 76200 h 2012315"/>
                  <a:gd name="connsiteX2" fmla="*/ 3078480 w 3657600"/>
                  <a:gd name="connsiteY2" fmla="*/ 60960 h 2012315"/>
                  <a:gd name="connsiteX3" fmla="*/ 3657600 w 3657600"/>
                  <a:gd name="connsiteY3" fmla="*/ 990600 h 2012315"/>
                  <a:gd name="connsiteX4" fmla="*/ 3108960 w 3657600"/>
                  <a:gd name="connsiteY4" fmla="*/ 1988820 h 2012315"/>
                  <a:gd name="connsiteX5" fmla="*/ 198120 w 3657600"/>
                  <a:gd name="connsiteY5" fmla="*/ 2012315 h 2012315"/>
                  <a:gd name="connsiteX6" fmla="*/ 0 w 3657600"/>
                  <a:gd name="connsiteY6" fmla="*/ 1943100 h 2012315"/>
                  <a:gd name="connsiteX7" fmla="*/ 0 w 3657600"/>
                  <a:gd name="connsiteY7" fmla="*/ 0 h 2012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657600" h="2012315">
                    <a:moveTo>
                      <a:pt x="0" y="0"/>
                    </a:moveTo>
                    <a:cubicBezTo>
                      <a:pt x="21590" y="66675"/>
                      <a:pt x="205105" y="76200"/>
                      <a:pt x="312420" y="76200"/>
                    </a:cubicBezTo>
                    <a:lnTo>
                      <a:pt x="3078480" y="60960"/>
                    </a:lnTo>
                    <a:lnTo>
                      <a:pt x="3657600" y="990600"/>
                    </a:lnTo>
                    <a:lnTo>
                      <a:pt x="3108960" y="1988820"/>
                    </a:lnTo>
                    <a:lnTo>
                      <a:pt x="198120" y="2012315"/>
                    </a:lnTo>
                    <a:cubicBezTo>
                      <a:pt x="135255" y="2004060"/>
                      <a:pt x="5715" y="2011680"/>
                      <a:pt x="0" y="1943100"/>
                    </a:cubicBezTo>
                    <a:lnTo>
                      <a:pt x="0" y="0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50000"/>
                    </a:schemeClr>
                  </a:gs>
                  <a:gs pos="70000">
                    <a:schemeClr val="accent1"/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lin ang="0" scaled="1"/>
                <a:tileRect/>
              </a:gradFill>
              <a:ln w="3175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/>
              </a:p>
            </p:txBody>
          </p:sp>
        </p:grpSp>
      </p:grpSp>
      <p:sp>
        <p:nvSpPr>
          <p:cNvPr id="9222" name="Rectangle 32"/>
          <p:cNvSpPr>
            <a:spLocks noChangeArrowheads="1"/>
          </p:cNvSpPr>
          <p:nvPr/>
        </p:nvSpPr>
        <p:spPr bwMode="auto">
          <a:xfrm>
            <a:off x="1893889" y="2017713"/>
            <a:ext cx="345803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b="1" u="sng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NHÓM THỰC NGHIỆM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Trường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THPT B </a:t>
            </a:r>
            <a:endPara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Được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tiến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hành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tổ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chức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các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trò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chơi</a:t>
            </a:r>
            <a:r>
              <a:rPr lang="en-US" sz="2000" dirty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dân</a:t>
            </a: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gian</a:t>
            </a:r>
            <a:endParaRPr lang="en-US" sz="2000" dirty="0" smtClean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smtClean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  <a:endParaRPr lang="en-US" sz="2000" dirty="0">
              <a:solidFill>
                <a:schemeClr val="bg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223" name="Rectangle 32"/>
          <p:cNvSpPr>
            <a:spLocks noChangeArrowheads="1"/>
          </p:cNvSpPr>
          <p:nvPr/>
        </p:nvSpPr>
        <p:spPr bwMode="auto">
          <a:xfrm>
            <a:off x="1893887" y="4234587"/>
            <a:ext cx="3292475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285750" indent="-285750">
              <a:buFont typeface="Arial" charset="0"/>
              <a:buChar char="•"/>
            </a:pPr>
            <a:r>
              <a:rPr lang="en-US" sz="2000" b="1" u="sng" dirty="0" smtClean="0">
                <a:solidFill>
                  <a:schemeClr val="bg1"/>
                </a:solidFill>
                <a:latin typeface="Arial" charset="0"/>
              </a:rPr>
              <a:t>NHÓM ĐỐI CHỨNG</a:t>
            </a:r>
          </a:p>
          <a:p>
            <a:pPr marL="285750" indent="-285750">
              <a:buFont typeface="Arial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Trường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THPT C</a:t>
            </a:r>
            <a:endParaRPr lang="en-US" sz="2000" dirty="0">
              <a:solidFill>
                <a:schemeClr val="bg1"/>
              </a:solidFill>
              <a:latin typeface="Arial" charset="0"/>
            </a:endParaRPr>
          </a:p>
          <a:p>
            <a:pPr marL="285750" indent="-285750">
              <a:buFont typeface="Arial" charset="0"/>
              <a:buChar char="•"/>
            </a:pP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Không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được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tiến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hành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tổ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chức</a:t>
            </a:r>
            <a:r>
              <a:rPr lang="en-US" sz="2000" dirty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các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trò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chơi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dân</a:t>
            </a:r>
            <a:r>
              <a:rPr lang="en-US" sz="20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000" dirty="0" err="1" smtClean="0">
                <a:solidFill>
                  <a:schemeClr val="bg1"/>
                </a:solidFill>
                <a:latin typeface="Arial" charset="0"/>
              </a:rPr>
              <a:t>gian</a:t>
            </a:r>
            <a:r>
              <a:rPr lang="en-US" sz="2000" dirty="0">
                <a:solidFill>
                  <a:schemeClr val="bg1"/>
                </a:solidFill>
                <a:latin typeface="Arial" charset="0"/>
              </a:rPr>
              <a:t>.</a:t>
            </a:r>
            <a:endParaRPr lang="en-US" sz="2000" dirty="0"/>
          </a:p>
        </p:txBody>
      </p:sp>
      <p:sp>
        <p:nvSpPr>
          <p:cNvPr id="20" name="Freeform 5"/>
          <p:cNvSpPr>
            <a:spLocks noEditPoints="1"/>
          </p:cNvSpPr>
          <p:nvPr/>
        </p:nvSpPr>
        <p:spPr bwMode="auto">
          <a:xfrm>
            <a:off x="5743090" y="2527798"/>
            <a:ext cx="652463" cy="638672"/>
          </a:xfrm>
          <a:custGeom>
            <a:avLst/>
            <a:gdLst>
              <a:gd name="T0" fmla="*/ 24 w 116"/>
              <a:gd name="T1" fmla="*/ 42 h 104"/>
              <a:gd name="T2" fmla="*/ 36 w 116"/>
              <a:gd name="T3" fmla="*/ 58 h 104"/>
              <a:gd name="T4" fmla="*/ 52 w 116"/>
              <a:gd name="T5" fmla="*/ 47 h 104"/>
              <a:gd name="T6" fmla="*/ 40 w 116"/>
              <a:gd name="T7" fmla="*/ 31 h 104"/>
              <a:gd name="T8" fmla="*/ 53 w 116"/>
              <a:gd name="T9" fmla="*/ 24 h 104"/>
              <a:gd name="T10" fmla="*/ 7 w 116"/>
              <a:gd name="T11" fmla="*/ 0 h 104"/>
              <a:gd name="T12" fmla="*/ 11 w 116"/>
              <a:gd name="T13" fmla="*/ 51 h 104"/>
              <a:gd name="T14" fmla="*/ 24 w 116"/>
              <a:gd name="T15" fmla="*/ 42 h 104"/>
              <a:gd name="T16" fmla="*/ 93 w 116"/>
              <a:gd name="T17" fmla="*/ 43 h 104"/>
              <a:gd name="T18" fmla="*/ 106 w 116"/>
              <a:gd name="T19" fmla="*/ 52 h 104"/>
              <a:gd name="T20" fmla="*/ 111 w 116"/>
              <a:gd name="T21" fmla="*/ 1 h 104"/>
              <a:gd name="T22" fmla="*/ 65 w 116"/>
              <a:gd name="T23" fmla="*/ 24 h 104"/>
              <a:gd name="T24" fmla="*/ 77 w 116"/>
              <a:gd name="T25" fmla="*/ 32 h 104"/>
              <a:gd name="T26" fmla="*/ 0 w 116"/>
              <a:gd name="T27" fmla="*/ 83 h 104"/>
              <a:gd name="T28" fmla="*/ 3 w 116"/>
              <a:gd name="T29" fmla="*/ 102 h 104"/>
              <a:gd name="T30" fmla="*/ 93 w 116"/>
              <a:gd name="T31" fmla="*/ 43 h 104"/>
              <a:gd name="T32" fmla="*/ 81 w 116"/>
              <a:gd name="T33" fmla="*/ 70 h 104"/>
              <a:gd name="T34" fmla="*/ 65 w 116"/>
              <a:gd name="T35" fmla="*/ 83 h 104"/>
              <a:gd name="T36" fmla="*/ 111 w 116"/>
              <a:gd name="T37" fmla="*/ 104 h 104"/>
              <a:gd name="T38" fmla="*/ 116 w 116"/>
              <a:gd name="T39" fmla="*/ 85 h 104"/>
              <a:gd name="T40" fmla="*/ 81 w 116"/>
              <a:gd name="T41" fmla="*/ 7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6" h="104">
                <a:moveTo>
                  <a:pt x="24" y="42"/>
                </a:moveTo>
                <a:cubicBezTo>
                  <a:pt x="28" y="48"/>
                  <a:pt x="32" y="53"/>
                  <a:pt x="36" y="58"/>
                </a:cubicBezTo>
                <a:cubicBezTo>
                  <a:pt x="41" y="55"/>
                  <a:pt x="47" y="51"/>
                  <a:pt x="52" y="47"/>
                </a:cubicBezTo>
                <a:cubicBezTo>
                  <a:pt x="48" y="42"/>
                  <a:pt x="44" y="37"/>
                  <a:pt x="40" y="31"/>
                </a:cubicBezTo>
                <a:cubicBezTo>
                  <a:pt x="53" y="24"/>
                  <a:pt x="53" y="24"/>
                  <a:pt x="53" y="24"/>
                </a:cubicBezTo>
                <a:cubicBezTo>
                  <a:pt x="7" y="0"/>
                  <a:pt x="7" y="0"/>
                  <a:pt x="7" y="0"/>
                </a:cubicBezTo>
                <a:cubicBezTo>
                  <a:pt x="11" y="51"/>
                  <a:pt x="11" y="51"/>
                  <a:pt x="11" y="51"/>
                </a:cubicBezTo>
                <a:lnTo>
                  <a:pt x="24" y="42"/>
                </a:lnTo>
                <a:close/>
                <a:moveTo>
                  <a:pt x="93" y="43"/>
                </a:moveTo>
                <a:cubicBezTo>
                  <a:pt x="106" y="52"/>
                  <a:pt x="106" y="52"/>
                  <a:pt x="106" y="52"/>
                </a:cubicBezTo>
                <a:cubicBezTo>
                  <a:pt x="111" y="1"/>
                  <a:pt x="111" y="1"/>
                  <a:pt x="111" y="1"/>
                </a:cubicBezTo>
                <a:cubicBezTo>
                  <a:pt x="65" y="24"/>
                  <a:pt x="65" y="24"/>
                  <a:pt x="65" y="24"/>
                </a:cubicBezTo>
                <a:cubicBezTo>
                  <a:pt x="77" y="32"/>
                  <a:pt x="77" y="32"/>
                  <a:pt x="77" y="32"/>
                </a:cubicBezTo>
                <a:cubicBezTo>
                  <a:pt x="49" y="72"/>
                  <a:pt x="0" y="82"/>
                  <a:pt x="0" y="83"/>
                </a:cubicBezTo>
                <a:cubicBezTo>
                  <a:pt x="3" y="102"/>
                  <a:pt x="3" y="102"/>
                  <a:pt x="3" y="102"/>
                </a:cubicBezTo>
                <a:cubicBezTo>
                  <a:pt x="6" y="102"/>
                  <a:pt x="60" y="90"/>
                  <a:pt x="93" y="43"/>
                </a:cubicBezTo>
                <a:close/>
                <a:moveTo>
                  <a:pt x="81" y="70"/>
                </a:moveTo>
                <a:cubicBezTo>
                  <a:pt x="76" y="75"/>
                  <a:pt x="71" y="79"/>
                  <a:pt x="65" y="83"/>
                </a:cubicBezTo>
                <a:cubicBezTo>
                  <a:pt x="88" y="98"/>
                  <a:pt x="110" y="104"/>
                  <a:pt x="111" y="104"/>
                </a:cubicBezTo>
                <a:cubicBezTo>
                  <a:pt x="116" y="85"/>
                  <a:pt x="116" y="85"/>
                  <a:pt x="116" y="85"/>
                </a:cubicBezTo>
                <a:cubicBezTo>
                  <a:pt x="115" y="85"/>
                  <a:pt x="100" y="81"/>
                  <a:pt x="81" y="7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973400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accel="50000" fill="hold" grpId="1" nodeType="withEffect" p14:presetBounceEnd="72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6" dur="1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1" dur="2000"/>
                                            <p:tgtEl>
                                              <p:spTgt spid="9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1" dur="2000"/>
                                            <p:tgtEl>
                                              <p:spTgt spid="9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6" presetClass="emph" presetSubtype="0" accel="5000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6" dur="1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7" fill="hold">
                          <p:stCondLst>
                            <p:cond delay="indefinite"/>
                          </p:stCondLst>
                          <p:childTnLst>
                            <p:par>
                              <p:cTn id="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9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11" dur="2000"/>
                                            <p:tgtEl>
                                              <p:spTgt spid="92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17" fill="hold">
                          <p:stCondLst>
                            <p:cond delay="indefinite"/>
                          </p:stCondLst>
                          <p:childTnLst>
                            <p:par>
                              <p:cTn id="18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19" presetID="6" presetClass="entr" presetSubtype="16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circle(in)">
                                          <p:cBhvr>
                                            <p:cTn id="21" dur="2000"/>
                                            <p:tgtEl>
                                              <p:spTgt spid="92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0" grpId="0" animBg="1"/>
          <p:bldP spid="20" grpId="1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109119" y="34492"/>
            <a:ext cx="2880917" cy="584775"/>
          </a:xfrm>
          <a:prstGeom prst="rect">
            <a:avLst/>
          </a:prstGeom>
          <a:noFill/>
        </p:spPr>
        <p:txBody>
          <a:bodyPr wrap="none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3200" b="1" dirty="0" smtClean="0">
                <a:solidFill>
                  <a:schemeClr val="accent5">
                    <a:lumMod val="20000"/>
                    <a:lumOff val="80000"/>
                  </a:schemeClr>
                </a:solidFill>
                <a:latin typeface="Arial" pitchFamily="34" charset="0"/>
                <a:ea typeface="Verdana" pitchFamily="34" charset="0"/>
                <a:cs typeface="Arial" pitchFamily="34" charset="0"/>
              </a:rPr>
              <a:t>II. GIỚI THIỆU</a:t>
            </a:r>
          </a:p>
        </p:txBody>
      </p:sp>
      <p:sp>
        <p:nvSpPr>
          <p:cNvPr id="4" name="Freeform 3"/>
          <p:cNvSpPr/>
          <p:nvPr/>
        </p:nvSpPr>
        <p:spPr>
          <a:xfrm>
            <a:off x="-15876" y="1335088"/>
            <a:ext cx="5657769" cy="1635125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5">
                  <a:lumMod val="50000"/>
                </a:schemeClr>
              </a:gs>
              <a:gs pos="22000">
                <a:schemeClr val="accent5">
                  <a:lumMod val="75000"/>
                </a:schemeClr>
              </a:gs>
              <a:gs pos="61000">
                <a:schemeClr val="accent5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68" name="Group 6"/>
          <p:cNvGrpSpPr>
            <a:grpSpLocks/>
          </p:cNvGrpSpPr>
          <p:nvPr/>
        </p:nvGrpSpPr>
        <p:grpSpPr bwMode="auto">
          <a:xfrm>
            <a:off x="5442075" y="1142999"/>
            <a:ext cx="771525" cy="1814513"/>
            <a:chOff x="4476750" y="1056604"/>
            <a:chExt cx="661988" cy="1815184"/>
          </a:xfrm>
        </p:grpSpPr>
        <p:sp>
          <p:nvSpPr>
            <p:cNvPr id="5" name="Freeform 4"/>
            <p:cNvSpPr/>
            <p:nvPr/>
          </p:nvSpPr>
          <p:spPr>
            <a:xfrm>
              <a:off x="4476750" y="1166183"/>
              <a:ext cx="661988" cy="1705605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" name="Freeform 5"/>
            <p:cNvSpPr/>
            <p:nvPr/>
          </p:nvSpPr>
          <p:spPr>
            <a:xfrm>
              <a:off x="4648200" y="1056604"/>
              <a:ext cx="400051" cy="166750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5">
                    <a:lumMod val="50000"/>
                  </a:schemeClr>
                </a:gs>
                <a:gs pos="50000">
                  <a:schemeClr val="accent5"/>
                </a:gs>
                <a:gs pos="100000">
                  <a:schemeClr val="accent5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79" name="Freeform 78"/>
          <p:cNvSpPr/>
          <p:nvPr/>
        </p:nvSpPr>
        <p:spPr>
          <a:xfrm>
            <a:off x="1955" y="3101355"/>
            <a:ext cx="6374861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6">
                  <a:lumMod val="50000"/>
                </a:schemeClr>
              </a:gs>
              <a:gs pos="22000">
                <a:schemeClr val="accent6">
                  <a:lumMod val="75000"/>
                </a:schemeClr>
              </a:gs>
              <a:gs pos="61000">
                <a:schemeClr val="accent6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0" name="Group 79"/>
          <p:cNvGrpSpPr>
            <a:grpSpLocks/>
          </p:cNvGrpSpPr>
          <p:nvPr/>
        </p:nvGrpSpPr>
        <p:grpSpPr bwMode="auto">
          <a:xfrm>
            <a:off x="6094679" y="2929303"/>
            <a:ext cx="779463" cy="1816100"/>
            <a:chOff x="4476750" y="1056604"/>
            <a:chExt cx="661988" cy="1815184"/>
          </a:xfrm>
        </p:grpSpPr>
        <p:sp>
          <p:nvSpPr>
            <p:cNvPr id="81" name="Freeform 80"/>
            <p:cNvSpPr/>
            <p:nvPr/>
          </p:nvSpPr>
          <p:spPr>
            <a:xfrm>
              <a:off x="4476750" y="1166086"/>
              <a:ext cx="661988" cy="1705702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2" name="Freeform 81"/>
            <p:cNvSpPr/>
            <p:nvPr/>
          </p:nvSpPr>
          <p:spPr>
            <a:xfrm>
              <a:off x="4648867" y="1056604"/>
              <a:ext cx="399084" cy="166603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6">
                    <a:lumMod val="50000"/>
                  </a:schemeClr>
                </a:gs>
                <a:gs pos="50000">
                  <a:schemeClr val="accent6"/>
                </a:gs>
                <a:gs pos="100000">
                  <a:schemeClr val="accent6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83" name="Freeform 82"/>
          <p:cNvSpPr/>
          <p:nvPr/>
        </p:nvSpPr>
        <p:spPr>
          <a:xfrm>
            <a:off x="1955" y="4855305"/>
            <a:ext cx="7207250" cy="1636713"/>
          </a:xfrm>
          <a:custGeom>
            <a:avLst/>
            <a:gdLst>
              <a:gd name="connsiteX0" fmla="*/ 0 w 5074920"/>
              <a:gd name="connsiteY0" fmla="*/ 30480 h 1645920"/>
              <a:gd name="connsiteX1" fmla="*/ 0 w 5074920"/>
              <a:gd name="connsiteY1" fmla="*/ 1645920 h 1645920"/>
              <a:gd name="connsiteX2" fmla="*/ 4663440 w 5074920"/>
              <a:gd name="connsiteY2" fmla="*/ 1645920 h 1645920"/>
              <a:gd name="connsiteX3" fmla="*/ 5074920 w 5074920"/>
              <a:gd name="connsiteY3" fmla="*/ 1554480 h 1645920"/>
              <a:gd name="connsiteX4" fmla="*/ 5074920 w 5074920"/>
              <a:gd name="connsiteY4" fmla="*/ 0 h 1645920"/>
              <a:gd name="connsiteX5" fmla="*/ 0 w 5074920"/>
              <a:gd name="connsiteY5" fmla="*/ 30480 h 1645920"/>
              <a:gd name="connsiteX0" fmla="*/ 0 w 5079682"/>
              <a:gd name="connsiteY0" fmla="*/ 6668 h 1622108"/>
              <a:gd name="connsiteX1" fmla="*/ 0 w 5079682"/>
              <a:gd name="connsiteY1" fmla="*/ 1622108 h 1622108"/>
              <a:gd name="connsiteX2" fmla="*/ 4663440 w 5079682"/>
              <a:gd name="connsiteY2" fmla="*/ 1622108 h 1622108"/>
              <a:gd name="connsiteX3" fmla="*/ 5074920 w 5079682"/>
              <a:gd name="connsiteY3" fmla="*/ 1530668 h 1622108"/>
              <a:gd name="connsiteX4" fmla="*/ 5079682 w 5079682"/>
              <a:gd name="connsiteY4" fmla="*/ 0 h 1622108"/>
              <a:gd name="connsiteX5" fmla="*/ 0 w 5079682"/>
              <a:gd name="connsiteY5" fmla="*/ 6668 h 1622108"/>
              <a:gd name="connsiteX0" fmla="*/ 0 w 5075131"/>
              <a:gd name="connsiteY0" fmla="*/ 20955 h 1636395"/>
              <a:gd name="connsiteX1" fmla="*/ 0 w 5075131"/>
              <a:gd name="connsiteY1" fmla="*/ 1636395 h 1636395"/>
              <a:gd name="connsiteX2" fmla="*/ 4663440 w 5075131"/>
              <a:gd name="connsiteY2" fmla="*/ 1636395 h 1636395"/>
              <a:gd name="connsiteX3" fmla="*/ 5074920 w 5075131"/>
              <a:gd name="connsiteY3" fmla="*/ 1544955 h 1636395"/>
              <a:gd name="connsiteX4" fmla="*/ 5070157 w 5075131"/>
              <a:gd name="connsiteY4" fmla="*/ 0 h 1636395"/>
              <a:gd name="connsiteX5" fmla="*/ 0 w 5075131"/>
              <a:gd name="connsiteY5" fmla="*/ 20955 h 1636395"/>
              <a:gd name="connsiteX0" fmla="*/ 0 w 5075022"/>
              <a:gd name="connsiteY0" fmla="*/ 6667 h 1622107"/>
              <a:gd name="connsiteX1" fmla="*/ 0 w 5075022"/>
              <a:gd name="connsiteY1" fmla="*/ 1622107 h 1622107"/>
              <a:gd name="connsiteX2" fmla="*/ 4663440 w 5075022"/>
              <a:gd name="connsiteY2" fmla="*/ 1622107 h 1622107"/>
              <a:gd name="connsiteX3" fmla="*/ 5074920 w 5075022"/>
              <a:gd name="connsiteY3" fmla="*/ 1530667 h 1622107"/>
              <a:gd name="connsiteX4" fmla="*/ 5060632 w 5075022"/>
              <a:gd name="connsiteY4" fmla="*/ 0 h 1622107"/>
              <a:gd name="connsiteX5" fmla="*/ 0 w 5075022"/>
              <a:gd name="connsiteY5" fmla="*/ 6667 h 1622107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75001"/>
              <a:gd name="connsiteY0" fmla="*/ 20955 h 1636395"/>
              <a:gd name="connsiteX1" fmla="*/ 0 w 5075001"/>
              <a:gd name="connsiteY1" fmla="*/ 1636395 h 1636395"/>
              <a:gd name="connsiteX2" fmla="*/ 4663440 w 5075001"/>
              <a:gd name="connsiteY2" fmla="*/ 1636395 h 1636395"/>
              <a:gd name="connsiteX3" fmla="*/ 5074920 w 5075001"/>
              <a:gd name="connsiteY3" fmla="*/ 1544955 h 1636395"/>
              <a:gd name="connsiteX4" fmla="*/ 5055870 w 5075001"/>
              <a:gd name="connsiteY4" fmla="*/ 0 h 1636395"/>
              <a:gd name="connsiteX5" fmla="*/ 0 w 5075001"/>
              <a:gd name="connsiteY5" fmla="*/ 20955 h 1636395"/>
              <a:gd name="connsiteX0" fmla="*/ 0 w 5094014"/>
              <a:gd name="connsiteY0" fmla="*/ 20955 h 1636395"/>
              <a:gd name="connsiteX1" fmla="*/ 0 w 5094014"/>
              <a:gd name="connsiteY1" fmla="*/ 1636395 h 1636395"/>
              <a:gd name="connsiteX2" fmla="*/ 4663440 w 5094014"/>
              <a:gd name="connsiteY2" fmla="*/ 1636395 h 1636395"/>
              <a:gd name="connsiteX3" fmla="*/ 5093970 w 5094014"/>
              <a:gd name="connsiteY3" fmla="*/ 1525905 h 1636395"/>
              <a:gd name="connsiteX4" fmla="*/ 5055870 w 5094014"/>
              <a:gd name="connsiteY4" fmla="*/ 0 h 1636395"/>
              <a:gd name="connsiteX5" fmla="*/ 0 w 5094014"/>
              <a:gd name="connsiteY5" fmla="*/ 20955 h 163639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5094014" h="1636395">
                <a:moveTo>
                  <a:pt x="0" y="20955"/>
                </a:moveTo>
                <a:lnTo>
                  <a:pt x="0" y="1636395"/>
                </a:lnTo>
                <a:lnTo>
                  <a:pt x="4663440" y="1636395"/>
                </a:lnTo>
                <a:cubicBezTo>
                  <a:pt x="4905375" y="1634490"/>
                  <a:pt x="5047298" y="1575435"/>
                  <a:pt x="5093970" y="1525905"/>
                </a:cubicBezTo>
                <a:cubicBezTo>
                  <a:pt x="5095557" y="1015682"/>
                  <a:pt x="5054283" y="510223"/>
                  <a:pt x="5055870" y="0"/>
                </a:cubicBezTo>
                <a:lnTo>
                  <a:pt x="0" y="20955"/>
                </a:lnTo>
                <a:close/>
              </a:path>
            </a:pathLst>
          </a:custGeom>
          <a:gradFill flip="none" rotWithShape="1">
            <a:gsLst>
              <a:gs pos="0">
                <a:schemeClr val="accent3">
                  <a:lumMod val="50000"/>
                </a:schemeClr>
              </a:gs>
              <a:gs pos="22000">
                <a:schemeClr val="accent3">
                  <a:lumMod val="75000"/>
                </a:schemeClr>
              </a:gs>
              <a:gs pos="61000">
                <a:schemeClr val="accent3"/>
              </a:gs>
            </a:gsLst>
            <a:lin ang="10800000" scaled="1"/>
            <a:tileRect/>
          </a:gra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grpSp>
        <p:nvGrpSpPr>
          <p:cNvPr id="11272" name="Group 83"/>
          <p:cNvGrpSpPr>
            <a:grpSpLocks/>
          </p:cNvGrpSpPr>
          <p:nvPr/>
        </p:nvGrpSpPr>
        <p:grpSpPr bwMode="auto">
          <a:xfrm>
            <a:off x="6832600" y="4525963"/>
            <a:ext cx="711200" cy="1814512"/>
            <a:chOff x="4476750" y="1056604"/>
            <a:chExt cx="661988" cy="1815184"/>
          </a:xfrm>
        </p:grpSpPr>
        <p:sp>
          <p:nvSpPr>
            <p:cNvPr id="85" name="Freeform 84"/>
            <p:cNvSpPr/>
            <p:nvPr/>
          </p:nvSpPr>
          <p:spPr>
            <a:xfrm>
              <a:off x="4476750" y="1166182"/>
              <a:ext cx="661988" cy="1705606"/>
            </a:xfrm>
            <a:custGeom>
              <a:avLst/>
              <a:gdLst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4975 h 1704975"/>
                <a:gd name="connsiteX1" fmla="*/ 42863 w 661988"/>
                <a:gd name="connsiteY1" fmla="*/ 1514475 h 1704975"/>
                <a:gd name="connsiteX2" fmla="*/ 0 w 661988"/>
                <a:gd name="connsiteY2" fmla="*/ 166687 h 1704975"/>
                <a:gd name="connsiteX3" fmla="*/ 614363 w 661988"/>
                <a:gd name="connsiteY3" fmla="*/ 0 h 1704975"/>
                <a:gd name="connsiteX4" fmla="*/ 661988 w 661988"/>
                <a:gd name="connsiteY4" fmla="*/ 95250 h 1704975"/>
                <a:gd name="connsiteX5" fmla="*/ 604838 w 661988"/>
                <a:gd name="connsiteY5" fmla="*/ 1704975 h 170497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  <a:gd name="connsiteX0" fmla="*/ 604838 w 661988"/>
                <a:gd name="connsiteY0" fmla="*/ 1706055 h 1706055"/>
                <a:gd name="connsiteX1" fmla="*/ 42863 w 661988"/>
                <a:gd name="connsiteY1" fmla="*/ 1515555 h 1706055"/>
                <a:gd name="connsiteX2" fmla="*/ 0 w 661988"/>
                <a:gd name="connsiteY2" fmla="*/ 167767 h 1706055"/>
                <a:gd name="connsiteX3" fmla="*/ 614363 w 661988"/>
                <a:gd name="connsiteY3" fmla="*/ 1080 h 1706055"/>
                <a:gd name="connsiteX4" fmla="*/ 661988 w 661988"/>
                <a:gd name="connsiteY4" fmla="*/ 96330 h 1706055"/>
                <a:gd name="connsiteX5" fmla="*/ 604838 w 661988"/>
                <a:gd name="connsiteY5" fmla="*/ 1706055 h 17060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661988" h="1706055">
                  <a:moveTo>
                    <a:pt x="604838" y="1706055"/>
                  </a:moveTo>
                  <a:cubicBezTo>
                    <a:pt x="446088" y="1699705"/>
                    <a:pt x="196850" y="1693355"/>
                    <a:pt x="42863" y="1515555"/>
                  </a:cubicBezTo>
                  <a:lnTo>
                    <a:pt x="0" y="167767"/>
                  </a:lnTo>
                  <a:cubicBezTo>
                    <a:pt x="104776" y="12193"/>
                    <a:pt x="442912" y="-5270"/>
                    <a:pt x="614363" y="1080"/>
                  </a:cubicBezTo>
                  <a:cubicBezTo>
                    <a:pt x="687388" y="4255"/>
                    <a:pt x="646113" y="64580"/>
                    <a:pt x="661988" y="96330"/>
                  </a:cubicBezTo>
                  <a:lnTo>
                    <a:pt x="604838" y="1706055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  <a:effectLst>
              <a:outerShdw blurRad="50800" dist="38100" dir="8100000" algn="tr" rotWithShape="0">
                <a:prstClr val="black">
                  <a:alpha val="4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6" name="Freeform 85"/>
            <p:cNvSpPr/>
            <p:nvPr/>
          </p:nvSpPr>
          <p:spPr>
            <a:xfrm>
              <a:off x="4648868" y="1056604"/>
              <a:ext cx="399840" cy="166749"/>
            </a:xfrm>
            <a:custGeom>
              <a:avLst/>
              <a:gdLst>
                <a:gd name="connsiteX0" fmla="*/ 0 w 400050"/>
                <a:gd name="connsiteY0" fmla="*/ 176213 h 176213"/>
                <a:gd name="connsiteX1" fmla="*/ 0 w 400050"/>
                <a:gd name="connsiteY1" fmla="*/ 119063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76213 h 176213"/>
                <a:gd name="connsiteX1" fmla="*/ 9525 w 400050"/>
                <a:gd name="connsiteY1" fmla="*/ 130969 h 176213"/>
                <a:gd name="connsiteX2" fmla="*/ 333375 w 400050"/>
                <a:gd name="connsiteY2" fmla="*/ 0 h 176213"/>
                <a:gd name="connsiteX3" fmla="*/ 400050 w 400050"/>
                <a:gd name="connsiteY3" fmla="*/ 42863 h 176213"/>
                <a:gd name="connsiteX4" fmla="*/ 385763 w 400050"/>
                <a:gd name="connsiteY4" fmla="*/ 119063 h 176213"/>
                <a:gd name="connsiteX5" fmla="*/ 0 w 400050"/>
                <a:gd name="connsiteY5" fmla="*/ 176213 h 176213"/>
                <a:gd name="connsiteX0" fmla="*/ 0 w 400050"/>
                <a:gd name="connsiteY0" fmla="*/ 166688 h 166688"/>
                <a:gd name="connsiteX1" fmla="*/ 9525 w 400050"/>
                <a:gd name="connsiteY1" fmla="*/ 121444 h 166688"/>
                <a:gd name="connsiteX2" fmla="*/ 333375 w 400050"/>
                <a:gd name="connsiteY2" fmla="*/ 0 h 166688"/>
                <a:gd name="connsiteX3" fmla="*/ 400050 w 400050"/>
                <a:gd name="connsiteY3" fmla="*/ 33338 h 166688"/>
                <a:gd name="connsiteX4" fmla="*/ 385763 w 400050"/>
                <a:gd name="connsiteY4" fmla="*/ 109538 h 166688"/>
                <a:gd name="connsiteX5" fmla="*/ 0 w 400050"/>
                <a:gd name="connsiteY5" fmla="*/ 166688 h 166688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  <a:gd name="connsiteX0" fmla="*/ 0 w 400050"/>
                <a:gd name="connsiteY0" fmla="*/ 167360 h 167360"/>
                <a:gd name="connsiteX1" fmla="*/ 9525 w 400050"/>
                <a:gd name="connsiteY1" fmla="*/ 122116 h 167360"/>
                <a:gd name="connsiteX2" fmla="*/ 333375 w 400050"/>
                <a:gd name="connsiteY2" fmla="*/ 672 h 167360"/>
                <a:gd name="connsiteX3" fmla="*/ 400050 w 400050"/>
                <a:gd name="connsiteY3" fmla="*/ 34010 h 167360"/>
                <a:gd name="connsiteX4" fmla="*/ 385763 w 400050"/>
                <a:gd name="connsiteY4" fmla="*/ 110210 h 167360"/>
                <a:gd name="connsiteX5" fmla="*/ 0 w 400050"/>
                <a:gd name="connsiteY5" fmla="*/ 167360 h 1673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00050" h="167360">
                  <a:moveTo>
                    <a:pt x="0" y="167360"/>
                  </a:moveTo>
                  <a:lnTo>
                    <a:pt x="9525" y="122116"/>
                  </a:lnTo>
                  <a:cubicBezTo>
                    <a:pt x="98425" y="7022"/>
                    <a:pt x="277812" y="-3297"/>
                    <a:pt x="333375" y="672"/>
                  </a:cubicBezTo>
                  <a:cubicBezTo>
                    <a:pt x="365125" y="2260"/>
                    <a:pt x="394493" y="15753"/>
                    <a:pt x="400050" y="34010"/>
                  </a:cubicBezTo>
                  <a:lnTo>
                    <a:pt x="385763" y="110210"/>
                  </a:lnTo>
                  <a:cubicBezTo>
                    <a:pt x="288131" y="110210"/>
                    <a:pt x="130969" y="119735"/>
                    <a:pt x="0" y="167360"/>
                  </a:cubicBezTo>
                  <a:close/>
                </a:path>
              </a:pathLst>
            </a:custGeom>
            <a:gradFill flip="none" rotWithShape="1">
              <a:gsLst>
                <a:gs pos="0">
                  <a:schemeClr val="accent3">
                    <a:lumMod val="50000"/>
                  </a:schemeClr>
                </a:gs>
                <a:gs pos="50000">
                  <a:schemeClr val="accent3"/>
                </a:gs>
                <a:gs pos="100000">
                  <a:schemeClr val="accent3">
                    <a:lumMod val="50000"/>
                  </a:schemeClr>
                </a:gs>
              </a:gsLst>
              <a:lin ang="10800000" scaled="1"/>
              <a:tileRect/>
            </a:gradFill>
            <a:ln w="3175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11273" name="TextBox 86"/>
          <p:cNvSpPr txBox="1">
            <a:spLocks noChangeArrowheads="1"/>
          </p:cNvSpPr>
          <p:nvPr/>
        </p:nvSpPr>
        <p:spPr bwMode="auto">
          <a:xfrm>
            <a:off x="171450" y="1690688"/>
            <a:ext cx="1030288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 dirty="0">
                <a:solidFill>
                  <a:schemeClr val="bg1"/>
                </a:solidFill>
                <a:latin typeface="Comic Sans MS" pitchFamily="66" charset="0"/>
              </a:rPr>
              <a:t>01</a:t>
            </a:r>
            <a:endParaRPr lang="en-US" sz="4800" b="1" dirty="0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4" name="TextBox 87"/>
          <p:cNvSpPr txBox="1">
            <a:spLocks noChangeArrowheads="1"/>
          </p:cNvSpPr>
          <p:nvPr/>
        </p:nvSpPr>
        <p:spPr bwMode="auto">
          <a:xfrm>
            <a:off x="171450" y="3427413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02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5" name="TextBox 88"/>
          <p:cNvSpPr txBox="1">
            <a:spLocks noChangeArrowheads="1"/>
          </p:cNvSpPr>
          <p:nvPr/>
        </p:nvSpPr>
        <p:spPr bwMode="auto">
          <a:xfrm>
            <a:off x="171450" y="5170488"/>
            <a:ext cx="1030288" cy="922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/>
            <a:r>
              <a:rPr lang="en-US" sz="5400" b="1">
                <a:solidFill>
                  <a:schemeClr val="bg1"/>
                </a:solidFill>
                <a:latin typeface="Comic Sans MS" pitchFamily="66" charset="0"/>
              </a:rPr>
              <a:t>03</a:t>
            </a:r>
            <a:endParaRPr lang="en-US" sz="4800" b="1">
              <a:solidFill>
                <a:schemeClr val="bg1"/>
              </a:solidFill>
              <a:latin typeface="Comic Sans MS" pitchFamily="66" charset="0"/>
            </a:endParaRPr>
          </a:p>
        </p:txBody>
      </p:sp>
      <p:sp>
        <p:nvSpPr>
          <p:cNvPr id="11276" name="Rectangle 89"/>
          <p:cNvSpPr>
            <a:spLocks noChangeArrowheads="1"/>
          </p:cNvSpPr>
          <p:nvPr/>
        </p:nvSpPr>
        <p:spPr bwMode="auto">
          <a:xfrm>
            <a:off x="1341437" y="1367822"/>
            <a:ext cx="3840163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dirty="0" err="1" smtClean="0">
                <a:solidFill>
                  <a:schemeClr val="bg1"/>
                </a:solidFill>
              </a:rPr>
              <a:t>Tại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các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trường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vùng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núi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vùng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sâu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vùng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xa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vùng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biên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giới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HS </a:t>
            </a:r>
            <a:r>
              <a:rPr lang="en-US" sz="2400" dirty="0" err="1">
                <a:solidFill>
                  <a:schemeClr val="bg1"/>
                </a:solidFill>
              </a:rPr>
              <a:t>thường</a:t>
            </a:r>
            <a:r>
              <a:rPr lang="en-US" sz="2400" dirty="0"/>
              <a:t> </a:t>
            </a:r>
            <a:r>
              <a:rPr lang="en-US" sz="2400" dirty="0" err="1">
                <a:solidFill>
                  <a:schemeClr val="bg1"/>
                </a:solidFill>
              </a:rPr>
              <a:t>nghỉ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học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mỗi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dịp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</a:rPr>
              <a:t>Tết</a:t>
            </a:r>
            <a:endParaRPr lang="en-US" sz="24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277" name="Rectangle 90"/>
          <p:cNvSpPr>
            <a:spLocks noChangeArrowheads="1"/>
          </p:cNvSpPr>
          <p:nvPr/>
        </p:nvSpPr>
        <p:spPr bwMode="auto">
          <a:xfrm>
            <a:off x="1341438" y="3473084"/>
            <a:ext cx="4733162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N</a:t>
            </a:r>
            <a:r>
              <a:rPr lang="en-US" sz="2400" dirty="0" err="1" smtClean="0">
                <a:solidFill>
                  <a:schemeClr val="bg1"/>
                </a:solidFill>
              </a:rPr>
              <a:t>hiều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>
                <a:solidFill>
                  <a:schemeClr val="bg1"/>
                </a:solidFill>
              </a:rPr>
              <a:t>HS </a:t>
            </a:r>
            <a:r>
              <a:rPr lang="en-US" sz="2400" dirty="0" err="1">
                <a:solidFill>
                  <a:schemeClr val="bg1"/>
                </a:solidFill>
              </a:rPr>
              <a:t>mang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tư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tưởng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vui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xuân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hết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tháng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giêng</a:t>
            </a:r>
            <a:endParaRPr lang="en-US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11278" name="Rectangle 91"/>
          <p:cNvSpPr>
            <a:spLocks noChangeArrowheads="1"/>
          </p:cNvSpPr>
          <p:nvPr/>
        </p:nvSpPr>
        <p:spPr bwMode="auto">
          <a:xfrm>
            <a:off x="1335976" y="5109797"/>
            <a:ext cx="55745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anchor="ctr">
            <a:spAutoFit/>
          </a:bodyPr>
          <a:lstStyle/>
          <a:p>
            <a:r>
              <a:rPr lang="en-US" sz="2400" dirty="0" err="1">
                <a:solidFill>
                  <a:schemeClr val="bg1"/>
                </a:solidFill>
              </a:rPr>
              <a:t>T</a:t>
            </a:r>
            <a:r>
              <a:rPr lang="en-US" sz="2400" dirty="0" err="1" smtClean="0">
                <a:solidFill>
                  <a:schemeClr val="bg1"/>
                </a:solidFill>
              </a:rPr>
              <a:t>ại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trường</a:t>
            </a:r>
            <a:r>
              <a:rPr lang="en-US" sz="2400" dirty="0">
                <a:solidFill>
                  <a:schemeClr val="bg1"/>
                </a:solidFill>
              </a:rPr>
              <a:t> THPT B, </a:t>
            </a:r>
            <a:r>
              <a:rPr lang="en-US" sz="2400" dirty="0" err="1" smtClean="0">
                <a:solidFill>
                  <a:schemeClr val="bg1"/>
                </a:solidFill>
              </a:rPr>
              <a:t>tỉnh</a:t>
            </a:r>
            <a:r>
              <a:rPr lang="en-US" sz="2400" dirty="0" smtClean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Điện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Biên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hiện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tượng</a:t>
            </a:r>
            <a:r>
              <a:rPr lang="en-US" sz="2400" dirty="0">
                <a:solidFill>
                  <a:schemeClr val="bg1"/>
                </a:solidFill>
              </a:rPr>
              <a:t> HS </a:t>
            </a:r>
            <a:r>
              <a:rPr lang="en-US" sz="2400" dirty="0" err="1">
                <a:solidFill>
                  <a:schemeClr val="bg1"/>
                </a:solidFill>
              </a:rPr>
              <a:t>nghỉ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học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sau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Tết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những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năm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gần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đây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vẫn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err="1">
                <a:solidFill>
                  <a:schemeClr val="bg1"/>
                </a:solidFill>
              </a:rPr>
              <a:t>còn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  <a:latin typeface="Arial" charset="0"/>
              </a:rPr>
              <a:t> </a:t>
            </a:r>
            <a:r>
              <a:rPr lang="en-US" sz="2400" dirty="0" err="1" smtClean="0">
                <a:solidFill>
                  <a:schemeClr val="bg1"/>
                </a:solidFill>
                <a:latin typeface="Arial" charset="0"/>
              </a:rPr>
              <a:t>nhiều</a:t>
            </a:r>
            <a:endParaRPr lang="en-US" sz="2000" dirty="0">
              <a:solidFill>
                <a:schemeClr val="bg1"/>
              </a:solidFill>
              <a:latin typeface="Arial" charset="0"/>
            </a:endParaRPr>
          </a:p>
        </p:txBody>
      </p:sp>
      <p:sp>
        <p:nvSpPr>
          <p:cNvPr id="7" name="Rounded Rectangle 6"/>
          <p:cNvSpPr/>
          <p:nvPr/>
        </p:nvSpPr>
        <p:spPr>
          <a:xfrm>
            <a:off x="-15876" y="499245"/>
            <a:ext cx="2990367" cy="83554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1. </a:t>
            </a:r>
            <a:r>
              <a:rPr lang="en-U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Hiện</a:t>
            </a:r>
            <a:r>
              <a:rPr lang="en-US" sz="36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 </a:t>
            </a:r>
            <a:r>
              <a:rPr lang="en-US" sz="3600" b="1" dirty="0" err="1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trạng</a:t>
            </a:r>
            <a:endParaRPr lang="en-US" sz="36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>
            <a:spLocks/>
          </p:cNvSpPr>
          <p:nvPr/>
        </p:nvSpPr>
        <p:spPr bwMode="auto">
          <a:xfrm>
            <a:off x="1640039" y="1425691"/>
            <a:ext cx="4671761" cy="4440390"/>
          </a:xfrm>
          <a:custGeom>
            <a:avLst/>
            <a:gdLst>
              <a:gd name="T0" fmla="*/ 1142 w 1245"/>
              <a:gd name="T1" fmla="*/ 1006 h 1183"/>
              <a:gd name="T2" fmla="*/ 999 w 1245"/>
              <a:gd name="T3" fmla="*/ 947 h 1183"/>
              <a:gd name="T4" fmla="*/ 950 w 1245"/>
              <a:gd name="T5" fmla="*/ 899 h 1183"/>
              <a:gd name="T6" fmla="*/ 669 w 1245"/>
              <a:gd name="T7" fmla="*/ 947 h 1183"/>
              <a:gd name="T8" fmla="*/ 277 w 1245"/>
              <a:gd name="T9" fmla="*/ 1006 h 1183"/>
              <a:gd name="T10" fmla="*/ 281 w 1245"/>
              <a:gd name="T11" fmla="*/ 959 h 1183"/>
              <a:gd name="T12" fmla="*/ 329 w 1245"/>
              <a:gd name="T13" fmla="*/ 723 h 1183"/>
              <a:gd name="T14" fmla="*/ 281 w 1245"/>
              <a:gd name="T15" fmla="*/ 675 h 1183"/>
              <a:gd name="T16" fmla="*/ 277 w 1245"/>
              <a:gd name="T17" fmla="*/ 624 h 1183"/>
              <a:gd name="T18" fmla="*/ 438 w 1245"/>
              <a:gd name="T19" fmla="*/ 684 h 1183"/>
              <a:gd name="T20" fmla="*/ 719 w 1245"/>
              <a:gd name="T21" fmla="*/ 733 h 1183"/>
              <a:gd name="T22" fmla="*/ 768 w 1245"/>
              <a:gd name="T23" fmla="*/ 624 h 1183"/>
              <a:gd name="T24" fmla="*/ 1067 w 1245"/>
              <a:gd name="T25" fmla="*/ 506 h 1183"/>
              <a:gd name="T26" fmla="*/ 1202 w 1245"/>
              <a:gd name="T27" fmla="*/ 457 h 1183"/>
              <a:gd name="T28" fmla="*/ 1187 w 1245"/>
              <a:gd name="T29" fmla="*/ 236 h 1183"/>
              <a:gd name="T30" fmla="*/ 1066 w 1245"/>
              <a:gd name="T31" fmla="*/ 222 h 1183"/>
              <a:gd name="T32" fmla="*/ 645 w 1245"/>
              <a:gd name="T33" fmla="*/ 109 h 1183"/>
              <a:gd name="T34" fmla="*/ 631 w 1245"/>
              <a:gd name="T35" fmla="*/ 15 h 1183"/>
              <a:gd name="T36" fmla="*/ 364 w 1245"/>
              <a:gd name="T37" fmla="*/ 0 h 1183"/>
              <a:gd name="T38" fmla="*/ 316 w 1245"/>
              <a:gd name="T39" fmla="*/ 109 h 1183"/>
              <a:gd name="T40" fmla="*/ 157 w 1245"/>
              <a:gd name="T41" fmla="*/ 88 h 1183"/>
              <a:gd name="T42" fmla="*/ 157 w 1245"/>
              <a:gd name="T43" fmla="*/ 202 h 1183"/>
              <a:gd name="T44" fmla="*/ 316 w 1245"/>
              <a:gd name="T45" fmla="*/ 176 h 1183"/>
              <a:gd name="T46" fmla="*/ 364 w 1245"/>
              <a:gd name="T47" fmla="*/ 284 h 1183"/>
              <a:gd name="T48" fmla="*/ 645 w 1245"/>
              <a:gd name="T49" fmla="*/ 236 h 1183"/>
              <a:gd name="T50" fmla="*/ 925 w 1245"/>
              <a:gd name="T51" fmla="*/ 176 h 1183"/>
              <a:gd name="T52" fmla="*/ 920 w 1245"/>
              <a:gd name="T53" fmla="*/ 222 h 1183"/>
              <a:gd name="T54" fmla="*/ 872 w 1245"/>
              <a:gd name="T55" fmla="*/ 457 h 1183"/>
              <a:gd name="T56" fmla="*/ 999 w 1245"/>
              <a:gd name="T57" fmla="*/ 506 h 1183"/>
              <a:gd name="T58" fmla="*/ 768 w 1245"/>
              <a:gd name="T59" fmla="*/ 557 h 1183"/>
              <a:gd name="T60" fmla="*/ 754 w 1245"/>
              <a:gd name="T61" fmla="*/ 463 h 1183"/>
              <a:gd name="T62" fmla="*/ 487 w 1245"/>
              <a:gd name="T63" fmla="*/ 449 h 1183"/>
              <a:gd name="T64" fmla="*/ 438 w 1245"/>
              <a:gd name="T65" fmla="*/ 557 h 1183"/>
              <a:gd name="T66" fmla="*/ 134 w 1245"/>
              <a:gd name="T67" fmla="*/ 675 h 1183"/>
              <a:gd name="T68" fmla="*/ 0 w 1245"/>
              <a:gd name="T69" fmla="*/ 723 h 1183"/>
              <a:gd name="T70" fmla="*/ 48 w 1245"/>
              <a:gd name="T71" fmla="*/ 959 h 1183"/>
              <a:gd name="T72" fmla="*/ 277 w 1245"/>
              <a:gd name="T73" fmla="*/ 1072 h 1183"/>
              <a:gd name="T74" fmla="*/ 669 w 1245"/>
              <a:gd name="T75" fmla="*/ 1134 h 1183"/>
              <a:gd name="T76" fmla="*/ 950 w 1245"/>
              <a:gd name="T77" fmla="*/ 1183 h 1183"/>
              <a:gd name="T78" fmla="*/ 999 w 1245"/>
              <a:gd name="T79" fmla="*/ 1072 h 1183"/>
              <a:gd name="T80" fmla="*/ 1189 w 1245"/>
              <a:gd name="T81" fmla="*/ 1095 h 1183"/>
              <a:gd name="T82" fmla="*/ 1189 w 1245"/>
              <a:gd name="T83" fmla="*/ 982 h 1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45" h="1183">
                <a:moveTo>
                  <a:pt x="1189" y="982"/>
                </a:moveTo>
                <a:cubicBezTo>
                  <a:pt x="1170" y="982"/>
                  <a:pt x="1153" y="991"/>
                  <a:pt x="1142" y="1006"/>
                </a:cubicBezTo>
                <a:cubicBezTo>
                  <a:pt x="999" y="1006"/>
                  <a:pt x="999" y="1006"/>
                  <a:pt x="999" y="1006"/>
                </a:cubicBezTo>
                <a:cubicBezTo>
                  <a:pt x="999" y="947"/>
                  <a:pt x="999" y="947"/>
                  <a:pt x="999" y="947"/>
                </a:cubicBezTo>
                <a:cubicBezTo>
                  <a:pt x="999" y="934"/>
                  <a:pt x="994" y="922"/>
                  <a:pt x="985" y="913"/>
                </a:cubicBezTo>
                <a:cubicBezTo>
                  <a:pt x="975" y="904"/>
                  <a:pt x="963" y="899"/>
                  <a:pt x="950" y="899"/>
                </a:cubicBezTo>
                <a:cubicBezTo>
                  <a:pt x="718" y="899"/>
                  <a:pt x="718" y="899"/>
                  <a:pt x="718" y="899"/>
                </a:cubicBezTo>
                <a:cubicBezTo>
                  <a:pt x="691" y="899"/>
                  <a:pt x="669" y="921"/>
                  <a:pt x="669" y="947"/>
                </a:cubicBezTo>
                <a:cubicBezTo>
                  <a:pt x="669" y="1006"/>
                  <a:pt x="669" y="1006"/>
                  <a:pt x="669" y="1006"/>
                </a:cubicBezTo>
                <a:cubicBezTo>
                  <a:pt x="277" y="1006"/>
                  <a:pt x="277" y="1006"/>
                  <a:pt x="277" y="1006"/>
                </a:cubicBezTo>
                <a:cubicBezTo>
                  <a:pt x="245" y="1006"/>
                  <a:pt x="217" y="986"/>
                  <a:pt x="205" y="959"/>
                </a:cubicBezTo>
                <a:cubicBezTo>
                  <a:pt x="281" y="959"/>
                  <a:pt x="281" y="959"/>
                  <a:pt x="281" y="959"/>
                </a:cubicBezTo>
                <a:cubicBezTo>
                  <a:pt x="308" y="959"/>
                  <a:pt x="329" y="937"/>
                  <a:pt x="329" y="910"/>
                </a:cubicBezTo>
                <a:cubicBezTo>
                  <a:pt x="329" y="723"/>
                  <a:pt x="329" y="723"/>
                  <a:pt x="329" y="723"/>
                </a:cubicBezTo>
                <a:cubicBezTo>
                  <a:pt x="329" y="710"/>
                  <a:pt x="324" y="698"/>
                  <a:pt x="315" y="689"/>
                </a:cubicBezTo>
                <a:cubicBezTo>
                  <a:pt x="306" y="680"/>
                  <a:pt x="294" y="675"/>
                  <a:pt x="281" y="675"/>
                </a:cubicBezTo>
                <a:cubicBezTo>
                  <a:pt x="203" y="675"/>
                  <a:pt x="203" y="675"/>
                  <a:pt x="203" y="675"/>
                </a:cubicBezTo>
                <a:cubicBezTo>
                  <a:pt x="214" y="645"/>
                  <a:pt x="243" y="624"/>
                  <a:pt x="277" y="624"/>
                </a:cubicBezTo>
                <a:cubicBezTo>
                  <a:pt x="438" y="624"/>
                  <a:pt x="438" y="624"/>
                  <a:pt x="438" y="624"/>
                </a:cubicBezTo>
                <a:cubicBezTo>
                  <a:pt x="438" y="684"/>
                  <a:pt x="438" y="684"/>
                  <a:pt x="438" y="684"/>
                </a:cubicBezTo>
                <a:cubicBezTo>
                  <a:pt x="438" y="711"/>
                  <a:pt x="460" y="733"/>
                  <a:pt x="487" y="733"/>
                </a:cubicBezTo>
                <a:cubicBezTo>
                  <a:pt x="719" y="733"/>
                  <a:pt x="719" y="733"/>
                  <a:pt x="719" y="733"/>
                </a:cubicBezTo>
                <a:cubicBezTo>
                  <a:pt x="746" y="733"/>
                  <a:pt x="768" y="711"/>
                  <a:pt x="768" y="684"/>
                </a:cubicBezTo>
                <a:cubicBezTo>
                  <a:pt x="768" y="624"/>
                  <a:pt x="768" y="624"/>
                  <a:pt x="768" y="624"/>
                </a:cubicBezTo>
                <a:cubicBezTo>
                  <a:pt x="925" y="624"/>
                  <a:pt x="925" y="624"/>
                  <a:pt x="925" y="624"/>
                </a:cubicBezTo>
                <a:cubicBezTo>
                  <a:pt x="996" y="624"/>
                  <a:pt x="1055" y="573"/>
                  <a:pt x="1067" y="506"/>
                </a:cubicBezTo>
                <a:cubicBezTo>
                  <a:pt x="1153" y="506"/>
                  <a:pt x="1153" y="506"/>
                  <a:pt x="1153" y="506"/>
                </a:cubicBezTo>
                <a:cubicBezTo>
                  <a:pt x="1180" y="506"/>
                  <a:pt x="1202" y="484"/>
                  <a:pt x="1202" y="457"/>
                </a:cubicBezTo>
                <a:cubicBezTo>
                  <a:pt x="1202" y="270"/>
                  <a:pt x="1202" y="270"/>
                  <a:pt x="1202" y="270"/>
                </a:cubicBezTo>
                <a:cubicBezTo>
                  <a:pt x="1202" y="257"/>
                  <a:pt x="1196" y="245"/>
                  <a:pt x="1187" y="236"/>
                </a:cubicBezTo>
                <a:cubicBezTo>
                  <a:pt x="1178" y="227"/>
                  <a:pt x="1166" y="222"/>
                  <a:pt x="1153" y="222"/>
                </a:cubicBezTo>
                <a:cubicBezTo>
                  <a:pt x="1066" y="222"/>
                  <a:pt x="1066" y="222"/>
                  <a:pt x="1066" y="222"/>
                </a:cubicBezTo>
                <a:cubicBezTo>
                  <a:pt x="1051" y="157"/>
                  <a:pt x="994" y="109"/>
                  <a:pt x="925" y="109"/>
                </a:cubicBezTo>
                <a:cubicBezTo>
                  <a:pt x="645" y="109"/>
                  <a:pt x="645" y="109"/>
                  <a:pt x="645" y="109"/>
                </a:cubicBezTo>
                <a:cubicBezTo>
                  <a:pt x="645" y="49"/>
                  <a:pt x="645" y="49"/>
                  <a:pt x="645" y="49"/>
                </a:cubicBezTo>
                <a:cubicBezTo>
                  <a:pt x="645" y="36"/>
                  <a:pt x="640" y="24"/>
                  <a:pt x="631" y="15"/>
                </a:cubicBezTo>
                <a:cubicBezTo>
                  <a:pt x="622" y="5"/>
                  <a:pt x="610" y="0"/>
                  <a:pt x="597" y="0"/>
                </a:cubicBezTo>
                <a:cubicBezTo>
                  <a:pt x="364" y="0"/>
                  <a:pt x="364" y="0"/>
                  <a:pt x="364" y="0"/>
                </a:cubicBezTo>
                <a:cubicBezTo>
                  <a:pt x="338" y="0"/>
                  <a:pt x="316" y="22"/>
                  <a:pt x="316" y="49"/>
                </a:cubicBezTo>
                <a:cubicBezTo>
                  <a:pt x="316" y="109"/>
                  <a:pt x="316" y="109"/>
                  <a:pt x="316" y="109"/>
                </a:cubicBezTo>
                <a:cubicBezTo>
                  <a:pt x="200" y="109"/>
                  <a:pt x="200" y="109"/>
                  <a:pt x="200" y="109"/>
                </a:cubicBezTo>
                <a:cubicBezTo>
                  <a:pt x="190" y="96"/>
                  <a:pt x="174" y="88"/>
                  <a:pt x="157" y="88"/>
                </a:cubicBezTo>
                <a:cubicBezTo>
                  <a:pt x="125" y="88"/>
                  <a:pt x="100" y="114"/>
                  <a:pt x="100" y="145"/>
                </a:cubicBezTo>
                <a:cubicBezTo>
                  <a:pt x="100" y="176"/>
                  <a:pt x="125" y="202"/>
                  <a:pt x="157" y="202"/>
                </a:cubicBezTo>
                <a:cubicBezTo>
                  <a:pt x="177" y="202"/>
                  <a:pt x="194" y="191"/>
                  <a:pt x="204" y="176"/>
                </a:cubicBezTo>
                <a:cubicBezTo>
                  <a:pt x="316" y="176"/>
                  <a:pt x="316" y="176"/>
                  <a:pt x="316" y="176"/>
                </a:cubicBezTo>
                <a:cubicBezTo>
                  <a:pt x="316" y="236"/>
                  <a:pt x="316" y="236"/>
                  <a:pt x="316" y="236"/>
                </a:cubicBezTo>
                <a:cubicBezTo>
                  <a:pt x="316" y="263"/>
                  <a:pt x="338" y="284"/>
                  <a:pt x="364" y="284"/>
                </a:cubicBezTo>
                <a:cubicBezTo>
                  <a:pt x="597" y="284"/>
                  <a:pt x="597" y="284"/>
                  <a:pt x="597" y="284"/>
                </a:cubicBezTo>
                <a:cubicBezTo>
                  <a:pt x="624" y="284"/>
                  <a:pt x="645" y="263"/>
                  <a:pt x="645" y="236"/>
                </a:cubicBezTo>
                <a:cubicBezTo>
                  <a:pt x="645" y="176"/>
                  <a:pt x="645" y="176"/>
                  <a:pt x="645" y="176"/>
                </a:cubicBezTo>
                <a:cubicBezTo>
                  <a:pt x="925" y="176"/>
                  <a:pt x="925" y="176"/>
                  <a:pt x="925" y="176"/>
                </a:cubicBezTo>
                <a:cubicBezTo>
                  <a:pt x="956" y="176"/>
                  <a:pt x="984" y="195"/>
                  <a:pt x="996" y="222"/>
                </a:cubicBezTo>
                <a:cubicBezTo>
                  <a:pt x="920" y="222"/>
                  <a:pt x="920" y="222"/>
                  <a:pt x="920" y="222"/>
                </a:cubicBezTo>
                <a:cubicBezTo>
                  <a:pt x="894" y="222"/>
                  <a:pt x="872" y="244"/>
                  <a:pt x="872" y="270"/>
                </a:cubicBezTo>
                <a:cubicBezTo>
                  <a:pt x="872" y="457"/>
                  <a:pt x="872" y="457"/>
                  <a:pt x="872" y="457"/>
                </a:cubicBezTo>
                <a:cubicBezTo>
                  <a:pt x="872" y="484"/>
                  <a:pt x="894" y="506"/>
                  <a:pt x="920" y="506"/>
                </a:cubicBezTo>
                <a:cubicBezTo>
                  <a:pt x="999" y="506"/>
                  <a:pt x="999" y="506"/>
                  <a:pt x="999" y="506"/>
                </a:cubicBezTo>
                <a:cubicBezTo>
                  <a:pt x="988" y="536"/>
                  <a:pt x="959" y="557"/>
                  <a:pt x="925" y="557"/>
                </a:cubicBezTo>
                <a:cubicBezTo>
                  <a:pt x="768" y="557"/>
                  <a:pt x="768" y="557"/>
                  <a:pt x="768" y="557"/>
                </a:cubicBezTo>
                <a:cubicBezTo>
                  <a:pt x="768" y="497"/>
                  <a:pt x="768" y="497"/>
                  <a:pt x="768" y="497"/>
                </a:cubicBezTo>
                <a:cubicBezTo>
                  <a:pt x="768" y="484"/>
                  <a:pt x="763" y="472"/>
                  <a:pt x="754" y="463"/>
                </a:cubicBezTo>
                <a:cubicBezTo>
                  <a:pt x="745" y="454"/>
                  <a:pt x="732" y="449"/>
                  <a:pt x="719" y="449"/>
                </a:cubicBezTo>
                <a:cubicBezTo>
                  <a:pt x="487" y="449"/>
                  <a:pt x="487" y="449"/>
                  <a:pt x="487" y="449"/>
                </a:cubicBezTo>
                <a:cubicBezTo>
                  <a:pt x="460" y="449"/>
                  <a:pt x="438" y="471"/>
                  <a:pt x="438" y="497"/>
                </a:cubicBezTo>
                <a:cubicBezTo>
                  <a:pt x="438" y="557"/>
                  <a:pt x="438" y="557"/>
                  <a:pt x="438" y="557"/>
                </a:cubicBezTo>
                <a:cubicBezTo>
                  <a:pt x="277" y="557"/>
                  <a:pt x="277" y="557"/>
                  <a:pt x="277" y="557"/>
                </a:cubicBezTo>
                <a:cubicBezTo>
                  <a:pt x="206" y="557"/>
                  <a:pt x="147" y="608"/>
                  <a:pt x="134" y="675"/>
                </a:cubicBezTo>
                <a:cubicBezTo>
                  <a:pt x="48" y="675"/>
                  <a:pt x="48" y="675"/>
                  <a:pt x="48" y="675"/>
                </a:cubicBezTo>
                <a:cubicBezTo>
                  <a:pt x="22" y="675"/>
                  <a:pt x="0" y="697"/>
                  <a:pt x="0" y="723"/>
                </a:cubicBezTo>
                <a:cubicBezTo>
                  <a:pt x="0" y="910"/>
                  <a:pt x="0" y="910"/>
                  <a:pt x="0" y="910"/>
                </a:cubicBezTo>
                <a:cubicBezTo>
                  <a:pt x="0" y="937"/>
                  <a:pt x="22" y="959"/>
                  <a:pt x="48" y="959"/>
                </a:cubicBezTo>
                <a:cubicBezTo>
                  <a:pt x="135" y="959"/>
                  <a:pt x="135" y="959"/>
                  <a:pt x="135" y="959"/>
                </a:cubicBezTo>
                <a:cubicBezTo>
                  <a:pt x="149" y="1024"/>
                  <a:pt x="207" y="1072"/>
                  <a:pt x="277" y="1072"/>
                </a:cubicBezTo>
                <a:cubicBezTo>
                  <a:pt x="669" y="1072"/>
                  <a:pt x="669" y="1072"/>
                  <a:pt x="669" y="1072"/>
                </a:cubicBezTo>
                <a:cubicBezTo>
                  <a:pt x="669" y="1134"/>
                  <a:pt x="669" y="1134"/>
                  <a:pt x="669" y="1134"/>
                </a:cubicBezTo>
                <a:cubicBezTo>
                  <a:pt x="669" y="1161"/>
                  <a:pt x="691" y="1183"/>
                  <a:pt x="718" y="1183"/>
                </a:cubicBezTo>
                <a:cubicBezTo>
                  <a:pt x="950" y="1183"/>
                  <a:pt x="950" y="1183"/>
                  <a:pt x="950" y="1183"/>
                </a:cubicBezTo>
                <a:cubicBezTo>
                  <a:pt x="977" y="1183"/>
                  <a:pt x="999" y="1161"/>
                  <a:pt x="999" y="1134"/>
                </a:cubicBezTo>
                <a:cubicBezTo>
                  <a:pt x="999" y="1072"/>
                  <a:pt x="999" y="1072"/>
                  <a:pt x="999" y="1072"/>
                </a:cubicBezTo>
                <a:cubicBezTo>
                  <a:pt x="1144" y="1072"/>
                  <a:pt x="1144" y="1072"/>
                  <a:pt x="1144" y="1072"/>
                </a:cubicBezTo>
                <a:cubicBezTo>
                  <a:pt x="1154" y="1086"/>
                  <a:pt x="1170" y="1095"/>
                  <a:pt x="1189" y="1095"/>
                </a:cubicBezTo>
                <a:cubicBezTo>
                  <a:pt x="1220" y="1095"/>
                  <a:pt x="1245" y="1070"/>
                  <a:pt x="1245" y="1038"/>
                </a:cubicBezTo>
                <a:cubicBezTo>
                  <a:pt x="1245" y="1007"/>
                  <a:pt x="1220" y="982"/>
                  <a:pt x="1189" y="982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ffectLst>
            <a:outerShdw blurRad="101600" dist="88900" dir="2700000" algn="tl" rotWithShape="0">
              <a:prstClr val="black">
                <a:alpha val="40000"/>
              </a:prstClr>
            </a:outerShdw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3023846" y="1553834"/>
            <a:ext cx="898313" cy="826551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innerShdw blurRad="177800" dist="177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3469587" y="3232611"/>
            <a:ext cx="898313" cy="826551"/>
          </a:xfrm>
          <a:prstGeom prst="roundRect">
            <a:avLst/>
          </a:prstGeom>
          <a:solidFill>
            <a:schemeClr val="accent4"/>
          </a:solidFill>
          <a:ln>
            <a:noFill/>
          </a:ln>
          <a:effectLst>
            <a:innerShdw blurRad="177800" dist="177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圆角矩形 7"/>
          <p:cNvSpPr/>
          <p:nvPr/>
        </p:nvSpPr>
        <p:spPr>
          <a:xfrm>
            <a:off x="5095759" y="2402037"/>
            <a:ext cx="898313" cy="826551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innerShdw blurRad="177800" dist="177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1830158" y="4066935"/>
            <a:ext cx="898313" cy="826551"/>
          </a:xfrm>
          <a:prstGeom prst="roundRect">
            <a:avLst/>
          </a:prstGeom>
          <a:solidFill>
            <a:schemeClr val="accent5"/>
          </a:solidFill>
          <a:ln>
            <a:noFill/>
          </a:ln>
          <a:effectLst>
            <a:innerShdw blurRad="177800" dist="177800" dir="135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椭圆 10"/>
          <p:cNvSpPr>
            <a:spLocks noChangeAspect="1"/>
          </p:cNvSpPr>
          <p:nvPr/>
        </p:nvSpPr>
        <p:spPr>
          <a:xfrm>
            <a:off x="2101272" y="1799696"/>
            <a:ext cx="291039" cy="33482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2" name="椭圆 11"/>
          <p:cNvSpPr>
            <a:spLocks noChangeAspect="1"/>
          </p:cNvSpPr>
          <p:nvPr/>
        </p:nvSpPr>
        <p:spPr>
          <a:xfrm>
            <a:off x="5868723" y="5164387"/>
            <a:ext cx="334826" cy="334826"/>
          </a:xfrm>
          <a:prstGeom prst="ellipse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Freeform 9"/>
          <p:cNvSpPr>
            <a:spLocks noChangeAspect="1" noEditPoints="1"/>
          </p:cNvSpPr>
          <p:nvPr/>
        </p:nvSpPr>
        <p:spPr bwMode="auto">
          <a:xfrm>
            <a:off x="3469587" y="3315303"/>
            <a:ext cx="925870" cy="643639"/>
          </a:xfrm>
          <a:custGeom>
            <a:avLst/>
            <a:gdLst>
              <a:gd name="T0" fmla="*/ 114 w 132"/>
              <a:gd name="T1" fmla="*/ 26 h 67"/>
              <a:gd name="T2" fmla="*/ 108 w 132"/>
              <a:gd name="T3" fmla="*/ 32 h 67"/>
              <a:gd name="T4" fmla="*/ 110 w 132"/>
              <a:gd name="T5" fmla="*/ 37 h 67"/>
              <a:gd name="T6" fmla="*/ 99 w 132"/>
              <a:gd name="T7" fmla="*/ 55 h 67"/>
              <a:gd name="T8" fmla="*/ 100 w 132"/>
              <a:gd name="T9" fmla="*/ 55 h 67"/>
              <a:gd name="T10" fmla="*/ 107 w 132"/>
              <a:gd name="T11" fmla="*/ 49 h 67"/>
              <a:gd name="T12" fmla="*/ 104 w 132"/>
              <a:gd name="T13" fmla="*/ 67 h 67"/>
              <a:gd name="T14" fmla="*/ 110 w 132"/>
              <a:gd name="T15" fmla="*/ 67 h 67"/>
              <a:gd name="T16" fmla="*/ 114 w 132"/>
              <a:gd name="T17" fmla="*/ 60 h 67"/>
              <a:gd name="T18" fmla="*/ 119 w 132"/>
              <a:gd name="T19" fmla="*/ 67 h 67"/>
              <a:gd name="T20" fmla="*/ 124 w 132"/>
              <a:gd name="T21" fmla="*/ 67 h 67"/>
              <a:gd name="T22" fmla="*/ 121 w 132"/>
              <a:gd name="T23" fmla="*/ 49 h 67"/>
              <a:gd name="T24" fmla="*/ 128 w 132"/>
              <a:gd name="T25" fmla="*/ 55 h 67"/>
              <a:gd name="T26" fmla="*/ 130 w 132"/>
              <a:gd name="T27" fmla="*/ 55 h 67"/>
              <a:gd name="T28" fmla="*/ 118 w 132"/>
              <a:gd name="T29" fmla="*/ 37 h 67"/>
              <a:gd name="T30" fmla="*/ 121 w 132"/>
              <a:gd name="T31" fmla="*/ 32 h 67"/>
              <a:gd name="T32" fmla="*/ 114 w 132"/>
              <a:gd name="T33" fmla="*/ 26 h 67"/>
              <a:gd name="T34" fmla="*/ 18 w 132"/>
              <a:gd name="T35" fmla="*/ 26 h 67"/>
              <a:gd name="T36" fmla="*/ 11 w 132"/>
              <a:gd name="T37" fmla="*/ 32 h 67"/>
              <a:gd name="T38" fmla="*/ 13 w 132"/>
              <a:gd name="T39" fmla="*/ 37 h 67"/>
              <a:gd name="T40" fmla="*/ 2 w 132"/>
              <a:gd name="T41" fmla="*/ 55 h 67"/>
              <a:gd name="T42" fmla="*/ 3 w 132"/>
              <a:gd name="T43" fmla="*/ 55 h 67"/>
              <a:gd name="T44" fmla="*/ 11 w 132"/>
              <a:gd name="T45" fmla="*/ 49 h 67"/>
              <a:gd name="T46" fmla="*/ 7 w 132"/>
              <a:gd name="T47" fmla="*/ 67 h 67"/>
              <a:gd name="T48" fmla="*/ 13 w 132"/>
              <a:gd name="T49" fmla="*/ 67 h 67"/>
              <a:gd name="T50" fmla="*/ 18 w 132"/>
              <a:gd name="T51" fmla="*/ 60 h 67"/>
              <a:gd name="T52" fmla="*/ 22 w 132"/>
              <a:gd name="T53" fmla="*/ 67 h 67"/>
              <a:gd name="T54" fmla="*/ 28 w 132"/>
              <a:gd name="T55" fmla="*/ 67 h 67"/>
              <a:gd name="T56" fmla="*/ 24 w 132"/>
              <a:gd name="T57" fmla="*/ 49 h 67"/>
              <a:gd name="T58" fmla="*/ 32 w 132"/>
              <a:gd name="T59" fmla="*/ 55 h 67"/>
              <a:gd name="T60" fmla="*/ 33 w 132"/>
              <a:gd name="T61" fmla="*/ 55 h 67"/>
              <a:gd name="T62" fmla="*/ 22 w 132"/>
              <a:gd name="T63" fmla="*/ 37 h 67"/>
              <a:gd name="T64" fmla="*/ 24 w 132"/>
              <a:gd name="T65" fmla="*/ 32 h 67"/>
              <a:gd name="T66" fmla="*/ 18 w 132"/>
              <a:gd name="T67" fmla="*/ 26 h 67"/>
              <a:gd name="T68" fmla="*/ 67 w 132"/>
              <a:gd name="T69" fmla="*/ 0 h 67"/>
              <a:gd name="T70" fmla="*/ 57 w 132"/>
              <a:gd name="T71" fmla="*/ 10 h 67"/>
              <a:gd name="T72" fmla="*/ 60 w 132"/>
              <a:gd name="T73" fmla="*/ 18 h 67"/>
              <a:gd name="T74" fmla="*/ 42 w 132"/>
              <a:gd name="T75" fmla="*/ 47 h 67"/>
              <a:gd name="T76" fmla="*/ 44 w 132"/>
              <a:gd name="T77" fmla="*/ 48 h 67"/>
              <a:gd name="T78" fmla="*/ 56 w 132"/>
              <a:gd name="T79" fmla="*/ 38 h 67"/>
              <a:gd name="T80" fmla="*/ 50 w 132"/>
              <a:gd name="T81" fmla="*/ 67 h 67"/>
              <a:gd name="T82" fmla="*/ 60 w 132"/>
              <a:gd name="T83" fmla="*/ 67 h 67"/>
              <a:gd name="T84" fmla="*/ 67 w 132"/>
              <a:gd name="T85" fmla="*/ 55 h 67"/>
              <a:gd name="T86" fmla="*/ 74 w 132"/>
              <a:gd name="T87" fmla="*/ 67 h 67"/>
              <a:gd name="T88" fmla="*/ 84 w 132"/>
              <a:gd name="T89" fmla="*/ 67 h 67"/>
              <a:gd name="T90" fmla="*/ 78 w 132"/>
              <a:gd name="T91" fmla="*/ 38 h 67"/>
              <a:gd name="T92" fmla="*/ 90 w 132"/>
              <a:gd name="T93" fmla="*/ 48 h 67"/>
              <a:gd name="T94" fmla="*/ 92 w 132"/>
              <a:gd name="T95" fmla="*/ 47 h 67"/>
              <a:gd name="T96" fmla="*/ 74 w 132"/>
              <a:gd name="T97" fmla="*/ 18 h 67"/>
              <a:gd name="T98" fmla="*/ 77 w 132"/>
              <a:gd name="T99" fmla="*/ 10 h 67"/>
              <a:gd name="T100" fmla="*/ 67 w 132"/>
              <a:gd name="T101" fmla="*/ 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32" h="67">
                <a:moveTo>
                  <a:pt x="114" y="26"/>
                </a:moveTo>
                <a:cubicBezTo>
                  <a:pt x="111" y="26"/>
                  <a:pt x="108" y="29"/>
                  <a:pt x="108" y="32"/>
                </a:cubicBezTo>
                <a:cubicBezTo>
                  <a:pt x="108" y="34"/>
                  <a:pt x="109" y="36"/>
                  <a:pt x="110" y="37"/>
                </a:cubicBezTo>
                <a:cubicBezTo>
                  <a:pt x="104" y="40"/>
                  <a:pt x="96" y="53"/>
                  <a:pt x="99" y="55"/>
                </a:cubicBezTo>
                <a:cubicBezTo>
                  <a:pt x="99" y="55"/>
                  <a:pt x="100" y="55"/>
                  <a:pt x="100" y="55"/>
                </a:cubicBezTo>
                <a:cubicBezTo>
                  <a:pt x="102" y="55"/>
                  <a:pt x="105" y="52"/>
                  <a:pt x="107" y="49"/>
                </a:cubicBezTo>
                <a:cubicBezTo>
                  <a:pt x="106" y="55"/>
                  <a:pt x="105" y="62"/>
                  <a:pt x="104" y="67"/>
                </a:cubicBezTo>
                <a:cubicBezTo>
                  <a:pt x="110" y="67"/>
                  <a:pt x="110" y="67"/>
                  <a:pt x="110" y="67"/>
                </a:cubicBezTo>
                <a:cubicBezTo>
                  <a:pt x="110" y="64"/>
                  <a:pt x="112" y="60"/>
                  <a:pt x="114" y="60"/>
                </a:cubicBezTo>
                <a:cubicBezTo>
                  <a:pt x="116" y="60"/>
                  <a:pt x="119" y="64"/>
                  <a:pt x="119" y="67"/>
                </a:cubicBezTo>
                <a:cubicBezTo>
                  <a:pt x="124" y="67"/>
                  <a:pt x="124" y="67"/>
                  <a:pt x="124" y="67"/>
                </a:cubicBezTo>
                <a:cubicBezTo>
                  <a:pt x="124" y="62"/>
                  <a:pt x="123" y="55"/>
                  <a:pt x="121" y="49"/>
                </a:cubicBezTo>
                <a:cubicBezTo>
                  <a:pt x="123" y="52"/>
                  <a:pt x="126" y="55"/>
                  <a:pt x="128" y="55"/>
                </a:cubicBezTo>
                <a:cubicBezTo>
                  <a:pt x="129" y="55"/>
                  <a:pt x="129" y="55"/>
                  <a:pt x="130" y="55"/>
                </a:cubicBezTo>
                <a:cubicBezTo>
                  <a:pt x="132" y="53"/>
                  <a:pt x="125" y="40"/>
                  <a:pt x="118" y="37"/>
                </a:cubicBezTo>
                <a:cubicBezTo>
                  <a:pt x="120" y="36"/>
                  <a:pt x="121" y="34"/>
                  <a:pt x="121" y="32"/>
                </a:cubicBezTo>
                <a:cubicBezTo>
                  <a:pt x="121" y="29"/>
                  <a:pt x="118" y="26"/>
                  <a:pt x="114" y="26"/>
                </a:cubicBezTo>
                <a:moveTo>
                  <a:pt x="18" y="26"/>
                </a:moveTo>
                <a:cubicBezTo>
                  <a:pt x="14" y="26"/>
                  <a:pt x="11" y="29"/>
                  <a:pt x="11" y="32"/>
                </a:cubicBezTo>
                <a:cubicBezTo>
                  <a:pt x="11" y="34"/>
                  <a:pt x="12" y="36"/>
                  <a:pt x="13" y="37"/>
                </a:cubicBezTo>
                <a:cubicBezTo>
                  <a:pt x="7" y="40"/>
                  <a:pt x="0" y="53"/>
                  <a:pt x="2" y="55"/>
                </a:cubicBezTo>
                <a:cubicBezTo>
                  <a:pt x="3" y="55"/>
                  <a:pt x="3" y="55"/>
                  <a:pt x="3" y="55"/>
                </a:cubicBezTo>
                <a:cubicBezTo>
                  <a:pt x="6" y="55"/>
                  <a:pt x="8" y="52"/>
                  <a:pt x="11" y="49"/>
                </a:cubicBezTo>
                <a:cubicBezTo>
                  <a:pt x="9" y="55"/>
                  <a:pt x="8" y="62"/>
                  <a:pt x="7" y="67"/>
                </a:cubicBezTo>
                <a:cubicBezTo>
                  <a:pt x="13" y="67"/>
                  <a:pt x="13" y="67"/>
                  <a:pt x="13" y="67"/>
                </a:cubicBezTo>
                <a:cubicBezTo>
                  <a:pt x="13" y="64"/>
                  <a:pt x="15" y="60"/>
                  <a:pt x="18" y="60"/>
                </a:cubicBezTo>
                <a:cubicBezTo>
                  <a:pt x="20" y="60"/>
                  <a:pt x="22" y="64"/>
                  <a:pt x="22" y="67"/>
                </a:cubicBezTo>
                <a:cubicBezTo>
                  <a:pt x="28" y="67"/>
                  <a:pt x="28" y="67"/>
                  <a:pt x="28" y="67"/>
                </a:cubicBezTo>
                <a:cubicBezTo>
                  <a:pt x="27" y="62"/>
                  <a:pt x="26" y="55"/>
                  <a:pt x="24" y="49"/>
                </a:cubicBezTo>
                <a:cubicBezTo>
                  <a:pt x="27" y="52"/>
                  <a:pt x="29" y="55"/>
                  <a:pt x="32" y="55"/>
                </a:cubicBezTo>
                <a:cubicBezTo>
                  <a:pt x="32" y="55"/>
                  <a:pt x="33" y="55"/>
                  <a:pt x="33" y="55"/>
                </a:cubicBezTo>
                <a:cubicBezTo>
                  <a:pt x="35" y="53"/>
                  <a:pt x="28" y="40"/>
                  <a:pt x="22" y="37"/>
                </a:cubicBezTo>
                <a:cubicBezTo>
                  <a:pt x="23" y="36"/>
                  <a:pt x="24" y="34"/>
                  <a:pt x="24" y="32"/>
                </a:cubicBezTo>
                <a:cubicBezTo>
                  <a:pt x="24" y="29"/>
                  <a:pt x="21" y="26"/>
                  <a:pt x="18" y="26"/>
                </a:cubicBezTo>
                <a:moveTo>
                  <a:pt x="67" y="0"/>
                </a:moveTo>
                <a:cubicBezTo>
                  <a:pt x="61" y="0"/>
                  <a:pt x="57" y="5"/>
                  <a:pt x="57" y="10"/>
                </a:cubicBezTo>
                <a:cubicBezTo>
                  <a:pt x="57" y="14"/>
                  <a:pt x="58" y="17"/>
                  <a:pt x="60" y="18"/>
                </a:cubicBezTo>
                <a:cubicBezTo>
                  <a:pt x="50" y="22"/>
                  <a:pt x="38" y="43"/>
                  <a:pt x="42" y="47"/>
                </a:cubicBezTo>
                <a:cubicBezTo>
                  <a:pt x="43" y="48"/>
                  <a:pt x="43" y="48"/>
                  <a:pt x="44" y="48"/>
                </a:cubicBezTo>
                <a:cubicBezTo>
                  <a:pt x="48" y="48"/>
                  <a:pt x="52" y="43"/>
                  <a:pt x="56" y="38"/>
                </a:cubicBezTo>
                <a:cubicBezTo>
                  <a:pt x="53" y="47"/>
                  <a:pt x="51" y="58"/>
                  <a:pt x="50" y="67"/>
                </a:cubicBezTo>
                <a:cubicBezTo>
                  <a:pt x="60" y="67"/>
                  <a:pt x="60" y="67"/>
                  <a:pt x="60" y="67"/>
                </a:cubicBezTo>
                <a:cubicBezTo>
                  <a:pt x="60" y="62"/>
                  <a:pt x="63" y="55"/>
                  <a:pt x="67" y="55"/>
                </a:cubicBezTo>
                <a:cubicBezTo>
                  <a:pt x="71" y="55"/>
                  <a:pt x="74" y="62"/>
                  <a:pt x="74" y="67"/>
                </a:cubicBezTo>
                <a:cubicBezTo>
                  <a:pt x="84" y="67"/>
                  <a:pt x="84" y="67"/>
                  <a:pt x="84" y="67"/>
                </a:cubicBezTo>
                <a:cubicBezTo>
                  <a:pt x="83" y="58"/>
                  <a:pt x="81" y="47"/>
                  <a:pt x="78" y="38"/>
                </a:cubicBezTo>
                <a:cubicBezTo>
                  <a:pt x="82" y="43"/>
                  <a:pt x="87" y="48"/>
                  <a:pt x="90" y="48"/>
                </a:cubicBezTo>
                <a:cubicBezTo>
                  <a:pt x="91" y="48"/>
                  <a:pt x="91" y="48"/>
                  <a:pt x="92" y="47"/>
                </a:cubicBezTo>
                <a:cubicBezTo>
                  <a:pt x="96" y="43"/>
                  <a:pt x="84" y="22"/>
                  <a:pt x="74" y="18"/>
                </a:cubicBezTo>
                <a:cubicBezTo>
                  <a:pt x="76" y="17"/>
                  <a:pt x="77" y="14"/>
                  <a:pt x="77" y="10"/>
                </a:cubicBezTo>
                <a:cubicBezTo>
                  <a:pt x="77" y="5"/>
                  <a:pt x="73" y="0"/>
                  <a:pt x="67" y="0"/>
                </a:cubicBezTo>
              </a:path>
            </a:pathLst>
          </a:custGeom>
          <a:solidFill>
            <a:schemeClr val="bg1">
              <a:alpha val="88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4" name="Freeform 5"/>
          <p:cNvSpPr>
            <a:spLocks noChangeAspect="1" noEditPoints="1"/>
          </p:cNvSpPr>
          <p:nvPr/>
        </p:nvSpPr>
        <p:spPr bwMode="auto">
          <a:xfrm>
            <a:off x="3121622" y="1632284"/>
            <a:ext cx="810493" cy="669650"/>
          </a:xfrm>
          <a:custGeom>
            <a:avLst/>
            <a:gdLst>
              <a:gd name="T0" fmla="*/ 38 w 126"/>
              <a:gd name="T1" fmla="*/ 13 h 104"/>
              <a:gd name="T2" fmla="*/ 24 w 126"/>
              <a:gd name="T3" fmla="*/ 27 h 104"/>
              <a:gd name="T4" fmla="*/ 8 w 126"/>
              <a:gd name="T5" fmla="*/ 31 h 104"/>
              <a:gd name="T6" fmla="*/ 8 w 126"/>
              <a:gd name="T7" fmla="*/ 51 h 104"/>
              <a:gd name="T8" fmla="*/ 0 w 126"/>
              <a:gd name="T9" fmla="*/ 65 h 104"/>
              <a:gd name="T10" fmla="*/ 14 w 126"/>
              <a:gd name="T11" fmla="*/ 79 h 104"/>
              <a:gd name="T12" fmla="*/ 18 w 126"/>
              <a:gd name="T13" fmla="*/ 96 h 104"/>
              <a:gd name="T14" fmla="*/ 38 w 126"/>
              <a:gd name="T15" fmla="*/ 95 h 104"/>
              <a:gd name="T16" fmla="*/ 53 w 126"/>
              <a:gd name="T17" fmla="*/ 104 h 104"/>
              <a:gd name="T18" fmla="*/ 67 w 126"/>
              <a:gd name="T19" fmla="*/ 90 h 104"/>
              <a:gd name="T20" fmla="*/ 83 w 126"/>
              <a:gd name="T21" fmla="*/ 85 h 104"/>
              <a:gd name="T22" fmla="*/ 83 w 126"/>
              <a:gd name="T23" fmla="*/ 65 h 104"/>
              <a:gd name="T24" fmla="*/ 91 w 126"/>
              <a:gd name="T25" fmla="*/ 51 h 104"/>
              <a:gd name="T26" fmla="*/ 77 w 126"/>
              <a:gd name="T27" fmla="*/ 37 h 104"/>
              <a:gd name="T28" fmla="*/ 73 w 126"/>
              <a:gd name="T29" fmla="*/ 21 h 104"/>
              <a:gd name="T30" fmla="*/ 53 w 126"/>
              <a:gd name="T31" fmla="*/ 21 h 104"/>
              <a:gd name="T32" fmla="*/ 46 w 126"/>
              <a:gd name="T33" fmla="*/ 87 h 104"/>
              <a:gd name="T34" fmla="*/ 46 w 126"/>
              <a:gd name="T35" fmla="*/ 29 h 104"/>
              <a:gd name="T36" fmla="*/ 46 w 126"/>
              <a:gd name="T37" fmla="*/ 87 h 104"/>
              <a:gd name="T38" fmla="*/ 93 w 126"/>
              <a:gd name="T39" fmla="*/ 21 h 104"/>
              <a:gd name="T40" fmla="*/ 116 w 126"/>
              <a:gd name="T41" fmla="*/ 21 h 104"/>
              <a:gd name="T42" fmla="*/ 108 w 126"/>
              <a:gd name="T43" fmla="*/ 0 h 104"/>
              <a:gd name="T44" fmla="*/ 101 w 126"/>
              <a:gd name="T45" fmla="*/ 4 h 104"/>
              <a:gd name="T46" fmla="*/ 91 w 126"/>
              <a:gd name="T47" fmla="*/ 4 h 104"/>
              <a:gd name="T48" fmla="*/ 89 w 126"/>
              <a:gd name="T49" fmla="*/ 11 h 104"/>
              <a:gd name="T50" fmla="*/ 82 w 126"/>
              <a:gd name="T51" fmla="*/ 18 h 104"/>
              <a:gd name="T52" fmla="*/ 87 w 126"/>
              <a:gd name="T53" fmla="*/ 25 h 104"/>
              <a:gd name="T54" fmla="*/ 86 w 126"/>
              <a:gd name="T55" fmla="*/ 35 h 104"/>
              <a:gd name="T56" fmla="*/ 94 w 126"/>
              <a:gd name="T57" fmla="*/ 37 h 104"/>
              <a:gd name="T58" fmla="*/ 101 w 126"/>
              <a:gd name="T59" fmla="*/ 43 h 104"/>
              <a:gd name="T60" fmla="*/ 108 w 126"/>
              <a:gd name="T61" fmla="*/ 39 h 104"/>
              <a:gd name="T62" fmla="*/ 118 w 126"/>
              <a:gd name="T63" fmla="*/ 39 h 104"/>
              <a:gd name="T64" fmla="*/ 120 w 126"/>
              <a:gd name="T65" fmla="*/ 32 h 104"/>
              <a:gd name="T66" fmla="*/ 126 w 126"/>
              <a:gd name="T67" fmla="*/ 25 h 104"/>
              <a:gd name="T68" fmla="*/ 122 w 126"/>
              <a:gd name="T69" fmla="*/ 18 h 104"/>
              <a:gd name="T70" fmla="*/ 122 w 126"/>
              <a:gd name="T71" fmla="*/ 8 h 104"/>
              <a:gd name="T72" fmla="*/ 115 w 126"/>
              <a:gd name="T73" fmla="*/ 6 h 104"/>
              <a:gd name="T74" fmla="*/ 108 w 126"/>
              <a:gd name="T75" fmla="*/ 0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26" h="104">
                <a:moveTo>
                  <a:pt x="53" y="13"/>
                </a:moveTo>
                <a:cubicBezTo>
                  <a:pt x="38" y="13"/>
                  <a:pt x="38" y="13"/>
                  <a:pt x="38" y="13"/>
                </a:cubicBezTo>
                <a:cubicBezTo>
                  <a:pt x="38" y="21"/>
                  <a:pt x="38" y="21"/>
                  <a:pt x="38" y="21"/>
                </a:cubicBezTo>
                <a:cubicBezTo>
                  <a:pt x="33" y="22"/>
                  <a:pt x="28" y="24"/>
                  <a:pt x="24" y="27"/>
                </a:cubicBezTo>
                <a:cubicBezTo>
                  <a:pt x="18" y="21"/>
                  <a:pt x="18" y="21"/>
                  <a:pt x="18" y="21"/>
                </a:cubicBezTo>
                <a:cubicBezTo>
                  <a:pt x="8" y="31"/>
                  <a:pt x="8" y="31"/>
                  <a:pt x="8" y="31"/>
                </a:cubicBezTo>
                <a:cubicBezTo>
                  <a:pt x="14" y="37"/>
                  <a:pt x="14" y="37"/>
                  <a:pt x="14" y="37"/>
                </a:cubicBezTo>
                <a:cubicBezTo>
                  <a:pt x="11" y="41"/>
                  <a:pt x="9" y="46"/>
                  <a:pt x="8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65"/>
                  <a:pt x="0" y="65"/>
                  <a:pt x="0" y="65"/>
                </a:cubicBezTo>
                <a:cubicBezTo>
                  <a:pt x="8" y="65"/>
                  <a:pt x="8" y="65"/>
                  <a:pt x="8" y="65"/>
                </a:cubicBezTo>
                <a:cubicBezTo>
                  <a:pt x="9" y="70"/>
                  <a:pt x="11" y="75"/>
                  <a:pt x="14" y="79"/>
                </a:cubicBezTo>
                <a:cubicBezTo>
                  <a:pt x="8" y="85"/>
                  <a:pt x="8" y="85"/>
                  <a:pt x="8" y="85"/>
                </a:cubicBezTo>
                <a:cubicBezTo>
                  <a:pt x="18" y="96"/>
                  <a:pt x="18" y="96"/>
                  <a:pt x="18" y="96"/>
                </a:cubicBezTo>
                <a:cubicBezTo>
                  <a:pt x="24" y="90"/>
                  <a:pt x="24" y="90"/>
                  <a:pt x="24" y="90"/>
                </a:cubicBezTo>
                <a:cubicBezTo>
                  <a:pt x="28" y="92"/>
                  <a:pt x="33" y="94"/>
                  <a:pt x="38" y="95"/>
                </a:cubicBezTo>
                <a:cubicBezTo>
                  <a:pt x="38" y="104"/>
                  <a:pt x="38" y="104"/>
                  <a:pt x="38" y="104"/>
                </a:cubicBezTo>
                <a:cubicBezTo>
                  <a:pt x="53" y="104"/>
                  <a:pt x="53" y="104"/>
                  <a:pt x="53" y="104"/>
                </a:cubicBezTo>
                <a:cubicBezTo>
                  <a:pt x="53" y="95"/>
                  <a:pt x="53" y="95"/>
                  <a:pt x="53" y="95"/>
                </a:cubicBezTo>
                <a:cubicBezTo>
                  <a:pt x="58" y="94"/>
                  <a:pt x="63" y="92"/>
                  <a:pt x="67" y="90"/>
                </a:cubicBezTo>
                <a:cubicBezTo>
                  <a:pt x="73" y="96"/>
                  <a:pt x="73" y="96"/>
                  <a:pt x="73" y="96"/>
                </a:cubicBezTo>
                <a:cubicBezTo>
                  <a:pt x="83" y="85"/>
                  <a:pt x="83" y="85"/>
                  <a:pt x="83" y="85"/>
                </a:cubicBezTo>
                <a:cubicBezTo>
                  <a:pt x="77" y="79"/>
                  <a:pt x="77" y="79"/>
                  <a:pt x="77" y="79"/>
                </a:cubicBezTo>
                <a:cubicBezTo>
                  <a:pt x="80" y="75"/>
                  <a:pt x="82" y="70"/>
                  <a:pt x="83" y="65"/>
                </a:cubicBezTo>
                <a:cubicBezTo>
                  <a:pt x="91" y="65"/>
                  <a:pt x="91" y="65"/>
                  <a:pt x="91" y="65"/>
                </a:cubicBezTo>
                <a:cubicBezTo>
                  <a:pt x="91" y="51"/>
                  <a:pt x="91" y="51"/>
                  <a:pt x="91" y="51"/>
                </a:cubicBezTo>
                <a:cubicBezTo>
                  <a:pt x="83" y="51"/>
                  <a:pt x="83" y="51"/>
                  <a:pt x="83" y="51"/>
                </a:cubicBezTo>
                <a:cubicBezTo>
                  <a:pt x="82" y="46"/>
                  <a:pt x="80" y="41"/>
                  <a:pt x="77" y="37"/>
                </a:cubicBezTo>
                <a:cubicBezTo>
                  <a:pt x="83" y="31"/>
                  <a:pt x="83" y="31"/>
                  <a:pt x="83" y="31"/>
                </a:cubicBezTo>
                <a:cubicBezTo>
                  <a:pt x="73" y="21"/>
                  <a:pt x="73" y="21"/>
                  <a:pt x="73" y="21"/>
                </a:cubicBezTo>
                <a:cubicBezTo>
                  <a:pt x="67" y="27"/>
                  <a:pt x="67" y="27"/>
                  <a:pt x="67" y="27"/>
                </a:cubicBezTo>
                <a:cubicBezTo>
                  <a:pt x="63" y="24"/>
                  <a:pt x="58" y="22"/>
                  <a:pt x="53" y="21"/>
                </a:cubicBezTo>
                <a:cubicBezTo>
                  <a:pt x="53" y="13"/>
                  <a:pt x="53" y="13"/>
                  <a:pt x="53" y="13"/>
                </a:cubicBezTo>
                <a:moveTo>
                  <a:pt x="46" y="87"/>
                </a:moveTo>
                <a:cubicBezTo>
                  <a:pt x="30" y="87"/>
                  <a:pt x="17" y="74"/>
                  <a:pt x="17" y="58"/>
                </a:cubicBezTo>
                <a:cubicBezTo>
                  <a:pt x="17" y="42"/>
                  <a:pt x="30" y="29"/>
                  <a:pt x="46" y="29"/>
                </a:cubicBezTo>
                <a:cubicBezTo>
                  <a:pt x="62" y="29"/>
                  <a:pt x="74" y="42"/>
                  <a:pt x="74" y="58"/>
                </a:cubicBezTo>
                <a:cubicBezTo>
                  <a:pt x="74" y="74"/>
                  <a:pt x="62" y="87"/>
                  <a:pt x="46" y="87"/>
                </a:cubicBezTo>
                <a:moveTo>
                  <a:pt x="104" y="33"/>
                </a:moveTo>
                <a:cubicBezTo>
                  <a:pt x="98" y="33"/>
                  <a:pt x="93" y="28"/>
                  <a:pt x="93" y="21"/>
                </a:cubicBezTo>
                <a:cubicBezTo>
                  <a:pt x="93" y="15"/>
                  <a:pt x="98" y="10"/>
                  <a:pt x="104" y="10"/>
                </a:cubicBezTo>
                <a:cubicBezTo>
                  <a:pt x="111" y="10"/>
                  <a:pt x="116" y="15"/>
                  <a:pt x="116" y="21"/>
                </a:cubicBezTo>
                <a:cubicBezTo>
                  <a:pt x="116" y="28"/>
                  <a:pt x="111" y="33"/>
                  <a:pt x="104" y="33"/>
                </a:cubicBezTo>
                <a:moveTo>
                  <a:pt x="108" y="0"/>
                </a:moveTo>
                <a:cubicBezTo>
                  <a:pt x="101" y="0"/>
                  <a:pt x="101" y="0"/>
                  <a:pt x="101" y="0"/>
                </a:cubicBezTo>
                <a:cubicBezTo>
                  <a:pt x="101" y="4"/>
                  <a:pt x="101" y="4"/>
                  <a:pt x="101" y="4"/>
                </a:cubicBezTo>
                <a:cubicBezTo>
                  <a:pt x="99" y="4"/>
                  <a:pt x="96" y="5"/>
                  <a:pt x="94" y="6"/>
                </a:cubicBezTo>
                <a:cubicBezTo>
                  <a:pt x="91" y="4"/>
                  <a:pt x="91" y="4"/>
                  <a:pt x="91" y="4"/>
                </a:cubicBezTo>
                <a:cubicBezTo>
                  <a:pt x="86" y="8"/>
                  <a:pt x="86" y="8"/>
                  <a:pt x="86" y="8"/>
                </a:cubicBezTo>
                <a:cubicBezTo>
                  <a:pt x="89" y="11"/>
                  <a:pt x="89" y="11"/>
                  <a:pt x="89" y="11"/>
                </a:cubicBezTo>
                <a:cubicBezTo>
                  <a:pt x="88" y="13"/>
                  <a:pt x="87" y="16"/>
                  <a:pt x="87" y="18"/>
                </a:cubicBezTo>
                <a:cubicBezTo>
                  <a:pt x="82" y="18"/>
                  <a:pt x="82" y="18"/>
                  <a:pt x="82" y="18"/>
                </a:cubicBezTo>
                <a:cubicBezTo>
                  <a:pt x="82" y="25"/>
                  <a:pt x="82" y="25"/>
                  <a:pt x="82" y="25"/>
                </a:cubicBezTo>
                <a:cubicBezTo>
                  <a:pt x="87" y="25"/>
                  <a:pt x="87" y="25"/>
                  <a:pt x="87" y="25"/>
                </a:cubicBezTo>
                <a:cubicBezTo>
                  <a:pt x="87" y="27"/>
                  <a:pt x="88" y="30"/>
                  <a:pt x="89" y="32"/>
                </a:cubicBezTo>
                <a:cubicBezTo>
                  <a:pt x="86" y="35"/>
                  <a:pt x="86" y="35"/>
                  <a:pt x="86" y="35"/>
                </a:cubicBezTo>
                <a:cubicBezTo>
                  <a:pt x="91" y="39"/>
                  <a:pt x="91" y="39"/>
                  <a:pt x="91" y="39"/>
                </a:cubicBezTo>
                <a:cubicBezTo>
                  <a:pt x="94" y="37"/>
                  <a:pt x="94" y="37"/>
                  <a:pt x="94" y="37"/>
                </a:cubicBezTo>
                <a:cubicBezTo>
                  <a:pt x="96" y="38"/>
                  <a:pt x="99" y="39"/>
                  <a:pt x="101" y="39"/>
                </a:cubicBezTo>
                <a:cubicBezTo>
                  <a:pt x="101" y="43"/>
                  <a:pt x="101" y="43"/>
                  <a:pt x="101" y="43"/>
                </a:cubicBezTo>
                <a:cubicBezTo>
                  <a:pt x="108" y="43"/>
                  <a:pt x="108" y="43"/>
                  <a:pt x="108" y="43"/>
                </a:cubicBezTo>
                <a:cubicBezTo>
                  <a:pt x="108" y="39"/>
                  <a:pt x="108" y="39"/>
                  <a:pt x="108" y="39"/>
                </a:cubicBezTo>
                <a:cubicBezTo>
                  <a:pt x="110" y="39"/>
                  <a:pt x="113" y="38"/>
                  <a:pt x="115" y="37"/>
                </a:cubicBezTo>
                <a:cubicBezTo>
                  <a:pt x="118" y="39"/>
                  <a:pt x="118" y="39"/>
                  <a:pt x="118" y="39"/>
                </a:cubicBezTo>
                <a:cubicBezTo>
                  <a:pt x="122" y="35"/>
                  <a:pt x="122" y="35"/>
                  <a:pt x="122" y="35"/>
                </a:cubicBezTo>
                <a:cubicBezTo>
                  <a:pt x="120" y="32"/>
                  <a:pt x="120" y="32"/>
                  <a:pt x="120" y="32"/>
                </a:cubicBezTo>
                <a:cubicBezTo>
                  <a:pt x="121" y="30"/>
                  <a:pt x="122" y="27"/>
                  <a:pt x="122" y="25"/>
                </a:cubicBezTo>
                <a:cubicBezTo>
                  <a:pt x="126" y="25"/>
                  <a:pt x="126" y="25"/>
                  <a:pt x="126" y="25"/>
                </a:cubicBezTo>
                <a:cubicBezTo>
                  <a:pt x="126" y="18"/>
                  <a:pt x="126" y="18"/>
                  <a:pt x="126" y="18"/>
                </a:cubicBezTo>
                <a:cubicBezTo>
                  <a:pt x="122" y="18"/>
                  <a:pt x="122" y="18"/>
                  <a:pt x="122" y="18"/>
                </a:cubicBezTo>
                <a:cubicBezTo>
                  <a:pt x="122" y="16"/>
                  <a:pt x="121" y="13"/>
                  <a:pt x="120" y="11"/>
                </a:cubicBezTo>
                <a:cubicBezTo>
                  <a:pt x="122" y="8"/>
                  <a:pt x="122" y="8"/>
                  <a:pt x="122" y="8"/>
                </a:cubicBezTo>
                <a:cubicBezTo>
                  <a:pt x="118" y="4"/>
                  <a:pt x="118" y="4"/>
                  <a:pt x="118" y="4"/>
                </a:cubicBezTo>
                <a:cubicBezTo>
                  <a:pt x="115" y="6"/>
                  <a:pt x="115" y="6"/>
                  <a:pt x="115" y="6"/>
                </a:cubicBezTo>
                <a:cubicBezTo>
                  <a:pt x="113" y="5"/>
                  <a:pt x="110" y="4"/>
                  <a:pt x="108" y="4"/>
                </a:cubicBezTo>
                <a:cubicBezTo>
                  <a:pt x="108" y="0"/>
                  <a:pt x="108" y="0"/>
                  <a:pt x="108" y="0"/>
                </a:cubicBezTo>
              </a:path>
            </a:pathLst>
          </a:custGeom>
          <a:solidFill>
            <a:schemeClr val="bg1">
              <a:alpha val="88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reeform 17"/>
          <p:cNvSpPr>
            <a:spLocks noChangeAspect="1" noEditPoints="1"/>
          </p:cNvSpPr>
          <p:nvPr/>
        </p:nvSpPr>
        <p:spPr bwMode="auto">
          <a:xfrm>
            <a:off x="5282780" y="2402037"/>
            <a:ext cx="585943" cy="669650"/>
          </a:xfrm>
          <a:custGeom>
            <a:avLst/>
            <a:gdLst>
              <a:gd name="T0" fmla="*/ 43 w 83"/>
              <a:gd name="T1" fmla="*/ 27 h 95"/>
              <a:gd name="T2" fmla="*/ 41 w 83"/>
              <a:gd name="T3" fmla="*/ 27 h 95"/>
              <a:gd name="T4" fmla="*/ 41 w 83"/>
              <a:gd name="T5" fmla="*/ 53 h 95"/>
              <a:gd name="T6" fmla="*/ 39 w 83"/>
              <a:gd name="T7" fmla="*/ 55 h 95"/>
              <a:gd name="T8" fmla="*/ 40 w 83"/>
              <a:gd name="T9" fmla="*/ 56 h 95"/>
              <a:gd name="T10" fmla="*/ 41 w 83"/>
              <a:gd name="T11" fmla="*/ 55 h 95"/>
              <a:gd name="T12" fmla="*/ 41 w 83"/>
              <a:gd name="T13" fmla="*/ 58 h 95"/>
              <a:gd name="T14" fmla="*/ 43 w 83"/>
              <a:gd name="T15" fmla="*/ 58 h 95"/>
              <a:gd name="T16" fmla="*/ 43 w 83"/>
              <a:gd name="T17" fmla="*/ 54 h 95"/>
              <a:gd name="T18" fmla="*/ 57 w 83"/>
              <a:gd name="T19" fmla="*/ 39 h 95"/>
              <a:gd name="T20" fmla="*/ 56 w 83"/>
              <a:gd name="T21" fmla="*/ 38 h 95"/>
              <a:gd name="T22" fmla="*/ 43 w 83"/>
              <a:gd name="T23" fmla="*/ 51 h 95"/>
              <a:gd name="T24" fmla="*/ 43 w 83"/>
              <a:gd name="T25" fmla="*/ 27 h 95"/>
              <a:gd name="T26" fmla="*/ 41 w 83"/>
              <a:gd name="T27" fmla="*/ 25 h 95"/>
              <a:gd name="T28" fmla="*/ 43 w 83"/>
              <a:gd name="T29" fmla="*/ 25 h 95"/>
              <a:gd name="T30" fmla="*/ 43 w 83"/>
              <a:gd name="T31" fmla="*/ 17 h 95"/>
              <a:gd name="T32" fmla="*/ 66 w 83"/>
              <a:gd name="T33" fmla="*/ 27 h 95"/>
              <a:gd name="T34" fmla="*/ 61 w 83"/>
              <a:gd name="T35" fmla="*/ 32 h 95"/>
              <a:gd name="T36" fmla="*/ 63 w 83"/>
              <a:gd name="T37" fmla="*/ 34 h 95"/>
              <a:gd name="T38" fmla="*/ 68 w 83"/>
              <a:gd name="T39" fmla="*/ 29 h 95"/>
              <a:gd name="T40" fmla="*/ 78 w 83"/>
              <a:gd name="T41" fmla="*/ 52 h 95"/>
              <a:gd name="T42" fmla="*/ 70 w 83"/>
              <a:gd name="T43" fmla="*/ 52 h 95"/>
              <a:gd name="T44" fmla="*/ 70 w 83"/>
              <a:gd name="T45" fmla="*/ 54 h 95"/>
              <a:gd name="T46" fmla="*/ 78 w 83"/>
              <a:gd name="T47" fmla="*/ 54 h 95"/>
              <a:gd name="T48" fmla="*/ 68 w 83"/>
              <a:gd name="T49" fmla="*/ 78 h 95"/>
              <a:gd name="T50" fmla="*/ 63 w 83"/>
              <a:gd name="T51" fmla="*/ 72 h 95"/>
              <a:gd name="T52" fmla="*/ 61 w 83"/>
              <a:gd name="T53" fmla="*/ 74 h 95"/>
              <a:gd name="T54" fmla="*/ 66 w 83"/>
              <a:gd name="T55" fmla="*/ 79 h 95"/>
              <a:gd name="T56" fmla="*/ 43 w 83"/>
              <a:gd name="T57" fmla="*/ 89 h 95"/>
              <a:gd name="T58" fmla="*/ 43 w 83"/>
              <a:gd name="T59" fmla="*/ 82 h 95"/>
              <a:gd name="T60" fmla="*/ 41 w 83"/>
              <a:gd name="T61" fmla="*/ 82 h 95"/>
              <a:gd name="T62" fmla="*/ 41 w 83"/>
              <a:gd name="T63" fmla="*/ 89 h 95"/>
              <a:gd name="T64" fmla="*/ 17 w 83"/>
              <a:gd name="T65" fmla="*/ 79 h 95"/>
              <a:gd name="T66" fmla="*/ 22 w 83"/>
              <a:gd name="T67" fmla="*/ 74 h 95"/>
              <a:gd name="T68" fmla="*/ 21 w 83"/>
              <a:gd name="T69" fmla="*/ 72 h 95"/>
              <a:gd name="T70" fmla="*/ 16 w 83"/>
              <a:gd name="T71" fmla="*/ 78 h 95"/>
              <a:gd name="T72" fmla="*/ 6 w 83"/>
              <a:gd name="T73" fmla="*/ 54 h 95"/>
              <a:gd name="T74" fmla="*/ 13 w 83"/>
              <a:gd name="T75" fmla="*/ 54 h 95"/>
              <a:gd name="T76" fmla="*/ 13 w 83"/>
              <a:gd name="T77" fmla="*/ 52 h 95"/>
              <a:gd name="T78" fmla="*/ 6 w 83"/>
              <a:gd name="T79" fmla="*/ 52 h 95"/>
              <a:gd name="T80" fmla="*/ 16 w 83"/>
              <a:gd name="T81" fmla="*/ 29 h 95"/>
              <a:gd name="T82" fmla="*/ 21 w 83"/>
              <a:gd name="T83" fmla="*/ 34 h 95"/>
              <a:gd name="T84" fmla="*/ 22 w 83"/>
              <a:gd name="T85" fmla="*/ 32 h 95"/>
              <a:gd name="T86" fmla="*/ 17 w 83"/>
              <a:gd name="T87" fmla="*/ 27 h 95"/>
              <a:gd name="T88" fmla="*/ 41 w 83"/>
              <a:gd name="T89" fmla="*/ 17 h 95"/>
              <a:gd name="T90" fmla="*/ 41 w 83"/>
              <a:gd name="T91" fmla="*/ 25 h 95"/>
              <a:gd name="T92" fmla="*/ 52 w 83"/>
              <a:gd name="T93" fmla="*/ 0 h 95"/>
              <a:gd name="T94" fmla="*/ 32 w 83"/>
              <a:gd name="T95" fmla="*/ 0 h 95"/>
              <a:gd name="T96" fmla="*/ 32 w 83"/>
              <a:gd name="T97" fmla="*/ 8 h 95"/>
              <a:gd name="T98" fmla="*/ 39 w 83"/>
              <a:gd name="T99" fmla="*/ 8 h 95"/>
              <a:gd name="T100" fmla="*/ 39 w 83"/>
              <a:gd name="T101" fmla="*/ 12 h 95"/>
              <a:gd name="T102" fmla="*/ 0 w 83"/>
              <a:gd name="T103" fmla="*/ 53 h 95"/>
              <a:gd name="T104" fmla="*/ 42 w 83"/>
              <a:gd name="T105" fmla="*/ 95 h 95"/>
              <a:gd name="T106" fmla="*/ 83 w 83"/>
              <a:gd name="T107" fmla="*/ 53 h 95"/>
              <a:gd name="T108" fmla="*/ 44 w 83"/>
              <a:gd name="T109" fmla="*/ 12 h 95"/>
              <a:gd name="T110" fmla="*/ 44 w 83"/>
              <a:gd name="T111" fmla="*/ 8 h 95"/>
              <a:gd name="T112" fmla="*/ 52 w 83"/>
              <a:gd name="T113" fmla="*/ 8 h 95"/>
              <a:gd name="T114" fmla="*/ 52 w 83"/>
              <a:gd name="T115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83" h="95">
                <a:moveTo>
                  <a:pt x="43" y="27"/>
                </a:moveTo>
                <a:cubicBezTo>
                  <a:pt x="41" y="27"/>
                  <a:pt x="41" y="27"/>
                  <a:pt x="41" y="27"/>
                </a:cubicBezTo>
                <a:cubicBezTo>
                  <a:pt x="41" y="53"/>
                  <a:pt x="41" y="53"/>
                  <a:pt x="41" y="53"/>
                </a:cubicBezTo>
                <a:cubicBezTo>
                  <a:pt x="39" y="55"/>
                  <a:pt x="39" y="55"/>
                  <a:pt x="39" y="55"/>
                </a:cubicBezTo>
                <a:cubicBezTo>
                  <a:pt x="40" y="56"/>
                  <a:pt x="40" y="56"/>
                  <a:pt x="40" y="56"/>
                </a:cubicBezTo>
                <a:cubicBezTo>
                  <a:pt x="41" y="55"/>
                  <a:pt x="41" y="55"/>
                  <a:pt x="41" y="55"/>
                </a:cubicBezTo>
                <a:cubicBezTo>
                  <a:pt x="41" y="58"/>
                  <a:pt x="41" y="58"/>
                  <a:pt x="41" y="58"/>
                </a:cubicBezTo>
                <a:cubicBezTo>
                  <a:pt x="43" y="58"/>
                  <a:pt x="43" y="58"/>
                  <a:pt x="43" y="58"/>
                </a:cubicBezTo>
                <a:cubicBezTo>
                  <a:pt x="43" y="54"/>
                  <a:pt x="43" y="54"/>
                  <a:pt x="43" y="54"/>
                </a:cubicBezTo>
                <a:cubicBezTo>
                  <a:pt x="57" y="39"/>
                  <a:pt x="57" y="39"/>
                  <a:pt x="57" y="39"/>
                </a:cubicBezTo>
                <a:cubicBezTo>
                  <a:pt x="56" y="38"/>
                  <a:pt x="56" y="38"/>
                  <a:pt x="56" y="38"/>
                </a:cubicBezTo>
                <a:cubicBezTo>
                  <a:pt x="43" y="51"/>
                  <a:pt x="43" y="51"/>
                  <a:pt x="43" y="51"/>
                </a:cubicBezTo>
                <a:cubicBezTo>
                  <a:pt x="43" y="27"/>
                  <a:pt x="43" y="27"/>
                  <a:pt x="43" y="27"/>
                </a:cubicBezTo>
                <a:moveTo>
                  <a:pt x="41" y="25"/>
                </a:moveTo>
                <a:cubicBezTo>
                  <a:pt x="43" y="25"/>
                  <a:pt x="43" y="25"/>
                  <a:pt x="43" y="25"/>
                </a:cubicBezTo>
                <a:cubicBezTo>
                  <a:pt x="43" y="17"/>
                  <a:pt x="43" y="17"/>
                  <a:pt x="43" y="17"/>
                </a:cubicBezTo>
                <a:cubicBezTo>
                  <a:pt x="52" y="18"/>
                  <a:pt x="60" y="21"/>
                  <a:pt x="66" y="27"/>
                </a:cubicBezTo>
                <a:cubicBezTo>
                  <a:pt x="61" y="32"/>
                  <a:pt x="61" y="32"/>
                  <a:pt x="61" y="32"/>
                </a:cubicBezTo>
                <a:cubicBezTo>
                  <a:pt x="63" y="34"/>
                  <a:pt x="63" y="34"/>
                  <a:pt x="63" y="34"/>
                </a:cubicBezTo>
                <a:cubicBezTo>
                  <a:pt x="68" y="29"/>
                  <a:pt x="68" y="29"/>
                  <a:pt x="68" y="29"/>
                </a:cubicBezTo>
                <a:cubicBezTo>
                  <a:pt x="74" y="35"/>
                  <a:pt x="77" y="43"/>
                  <a:pt x="78" y="52"/>
                </a:cubicBezTo>
                <a:cubicBezTo>
                  <a:pt x="70" y="52"/>
                  <a:pt x="70" y="52"/>
                  <a:pt x="70" y="52"/>
                </a:cubicBezTo>
                <a:cubicBezTo>
                  <a:pt x="70" y="54"/>
                  <a:pt x="70" y="54"/>
                  <a:pt x="70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7" y="63"/>
                  <a:pt x="74" y="72"/>
                  <a:pt x="68" y="78"/>
                </a:cubicBezTo>
                <a:cubicBezTo>
                  <a:pt x="63" y="72"/>
                  <a:pt x="63" y="72"/>
                  <a:pt x="63" y="72"/>
                </a:cubicBezTo>
                <a:cubicBezTo>
                  <a:pt x="61" y="74"/>
                  <a:pt x="61" y="74"/>
                  <a:pt x="61" y="74"/>
                </a:cubicBezTo>
                <a:cubicBezTo>
                  <a:pt x="66" y="79"/>
                  <a:pt x="66" y="79"/>
                  <a:pt x="66" y="79"/>
                </a:cubicBezTo>
                <a:cubicBezTo>
                  <a:pt x="60" y="85"/>
                  <a:pt x="52" y="89"/>
                  <a:pt x="43" y="89"/>
                </a:cubicBezTo>
                <a:cubicBezTo>
                  <a:pt x="43" y="82"/>
                  <a:pt x="43" y="82"/>
                  <a:pt x="43" y="82"/>
                </a:cubicBezTo>
                <a:cubicBezTo>
                  <a:pt x="41" y="82"/>
                  <a:pt x="41" y="82"/>
                  <a:pt x="41" y="82"/>
                </a:cubicBezTo>
                <a:cubicBezTo>
                  <a:pt x="41" y="89"/>
                  <a:pt x="41" y="89"/>
                  <a:pt x="41" y="89"/>
                </a:cubicBezTo>
                <a:cubicBezTo>
                  <a:pt x="32" y="89"/>
                  <a:pt x="23" y="85"/>
                  <a:pt x="17" y="79"/>
                </a:cubicBezTo>
                <a:cubicBezTo>
                  <a:pt x="22" y="74"/>
                  <a:pt x="22" y="74"/>
                  <a:pt x="22" y="74"/>
                </a:cubicBezTo>
                <a:cubicBezTo>
                  <a:pt x="21" y="72"/>
                  <a:pt x="21" y="72"/>
                  <a:pt x="21" y="72"/>
                </a:cubicBezTo>
                <a:cubicBezTo>
                  <a:pt x="16" y="78"/>
                  <a:pt x="16" y="78"/>
                  <a:pt x="16" y="78"/>
                </a:cubicBezTo>
                <a:cubicBezTo>
                  <a:pt x="10" y="72"/>
                  <a:pt x="6" y="63"/>
                  <a:pt x="6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2"/>
                  <a:pt x="13" y="52"/>
                  <a:pt x="13" y="52"/>
                </a:cubicBezTo>
                <a:cubicBezTo>
                  <a:pt x="6" y="52"/>
                  <a:pt x="6" y="52"/>
                  <a:pt x="6" y="52"/>
                </a:cubicBezTo>
                <a:cubicBezTo>
                  <a:pt x="6" y="43"/>
                  <a:pt x="10" y="35"/>
                  <a:pt x="16" y="29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2"/>
                  <a:pt x="22" y="32"/>
                  <a:pt x="22" y="32"/>
                </a:cubicBezTo>
                <a:cubicBezTo>
                  <a:pt x="17" y="27"/>
                  <a:pt x="17" y="27"/>
                  <a:pt x="17" y="27"/>
                </a:cubicBezTo>
                <a:cubicBezTo>
                  <a:pt x="23" y="21"/>
                  <a:pt x="32" y="18"/>
                  <a:pt x="41" y="17"/>
                </a:cubicBezTo>
                <a:cubicBezTo>
                  <a:pt x="41" y="25"/>
                  <a:pt x="41" y="25"/>
                  <a:pt x="41" y="25"/>
                </a:cubicBezTo>
                <a:moveTo>
                  <a:pt x="52" y="0"/>
                </a:moveTo>
                <a:cubicBezTo>
                  <a:pt x="32" y="0"/>
                  <a:pt x="32" y="0"/>
                  <a:pt x="32" y="0"/>
                </a:cubicBezTo>
                <a:cubicBezTo>
                  <a:pt x="32" y="8"/>
                  <a:pt x="32" y="8"/>
                  <a:pt x="32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39" y="12"/>
                  <a:pt x="39" y="12"/>
                  <a:pt x="39" y="12"/>
                </a:cubicBezTo>
                <a:cubicBezTo>
                  <a:pt x="17" y="13"/>
                  <a:pt x="0" y="31"/>
                  <a:pt x="0" y="53"/>
                </a:cubicBezTo>
                <a:cubicBezTo>
                  <a:pt x="0" y="76"/>
                  <a:pt x="19" y="95"/>
                  <a:pt x="42" y="95"/>
                </a:cubicBezTo>
                <a:cubicBezTo>
                  <a:pt x="65" y="95"/>
                  <a:pt x="83" y="76"/>
                  <a:pt x="83" y="53"/>
                </a:cubicBezTo>
                <a:cubicBezTo>
                  <a:pt x="83" y="31"/>
                  <a:pt x="66" y="13"/>
                  <a:pt x="44" y="12"/>
                </a:cubicBezTo>
                <a:cubicBezTo>
                  <a:pt x="44" y="8"/>
                  <a:pt x="44" y="8"/>
                  <a:pt x="44" y="8"/>
                </a:cubicBezTo>
                <a:cubicBezTo>
                  <a:pt x="52" y="8"/>
                  <a:pt x="52" y="8"/>
                  <a:pt x="52" y="8"/>
                </a:cubicBezTo>
                <a:cubicBezTo>
                  <a:pt x="52" y="0"/>
                  <a:pt x="52" y="0"/>
                  <a:pt x="52" y="0"/>
                </a:cubicBezTo>
              </a:path>
            </a:pathLst>
          </a:custGeom>
          <a:solidFill>
            <a:schemeClr val="bg1">
              <a:alpha val="88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6" name="Freeform 27"/>
          <p:cNvSpPr>
            <a:spLocks noChangeAspect="1" noEditPoints="1"/>
          </p:cNvSpPr>
          <p:nvPr/>
        </p:nvSpPr>
        <p:spPr bwMode="auto">
          <a:xfrm>
            <a:off x="1965850" y="4155151"/>
            <a:ext cx="661616" cy="669650"/>
          </a:xfrm>
          <a:custGeom>
            <a:avLst/>
            <a:gdLst>
              <a:gd name="T0" fmla="*/ 59 w 104"/>
              <a:gd name="T1" fmla="*/ 46 h 105"/>
              <a:gd name="T2" fmla="*/ 59 w 104"/>
              <a:gd name="T3" fmla="*/ 23 h 105"/>
              <a:gd name="T4" fmla="*/ 46 w 104"/>
              <a:gd name="T5" fmla="*/ 23 h 105"/>
              <a:gd name="T6" fmla="*/ 46 w 104"/>
              <a:gd name="T7" fmla="*/ 46 h 105"/>
              <a:gd name="T8" fmla="*/ 24 w 104"/>
              <a:gd name="T9" fmla="*/ 46 h 105"/>
              <a:gd name="T10" fmla="*/ 24 w 104"/>
              <a:gd name="T11" fmla="*/ 59 h 105"/>
              <a:gd name="T12" fmla="*/ 46 w 104"/>
              <a:gd name="T13" fmla="*/ 59 h 105"/>
              <a:gd name="T14" fmla="*/ 46 w 104"/>
              <a:gd name="T15" fmla="*/ 82 h 105"/>
              <a:gd name="T16" fmla="*/ 59 w 104"/>
              <a:gd name="T17" fmla="*/ 82 h 105"/>
              <a:gd name="T18" fmla="*/ 59 w 104"/>
              <a:gd name="T19" fmla="*/ 59 h 105"/>
              <a:gd name="T20" fmla="*/ 81 w 104"/>
              <a:gd name="T21" fmla="*/ 59 h 105"/>
              <a:gd name="T22" fmla="*/ 81 w 104"/>
              <a:gd name="T23" fmla="*/ 46 h 105"/>
              <a:gd name="T24" fmla="*/ 59 w 104"/>
              <a:gd name="T25" fmla="*/ 46 h 105"/>
              <a:gd name="T26" fmla="*/ 52 w 104"/>
              <a:gd name="T27" fmla="*/ 0 h 105"/>
              <a:gd name="T28" fmla="*/ 0 w 104"/>
              <a:gd name="T29" fmla="*/ 53 h 105"/>
              <a:gd name="T30" fmla="*/ 52 w 104"/>
              <a:gd name="T31" fmla="*/ 105 h 105"/>
              <a:gd name="T32" fmla="*/ 104 w 104"/>
              <a:gd name="T33" fmla="*/ 53 h 105"/>
              <a:gd name="T34" fmla="*/ 52 w 104"/>
              <a:gd name="T35" fmla="*/ 0 h 105"/>
              <a:gd name="T36" fmla="*/ 52 w 104"/>
              <a:gd name="T37" fmla="*/ 93 h 105"/>
              <a:gd name="T38" fmla="*/ 12 w 104"/>
              <a:gd name="T39" fmla="*/ 53 h 105"/>
              <a:gd name="T40" fmla="*/ 52 w 104"/>
              <a:gd name="T41" fmla="*/ 12 h 105"/>
              <a:gd name="T42" fmla="*/ 93 w 104"/>
              <a:gd name="T43" fmla="*/ 53 h 105"/>
              <a:gd name="T44" fmla="*/ 52 w 104"/>
              <a:gd name="T45" fmla="*/ 93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4" h="105">
                <a:moveTo>
                  <a:pt x="59" y="46"/>
                </a:moveTo>
                <a:cubicBezTo>
                  <a:pt x="59" y="23"/>
                  <a:pt x="59" y="23"/>
                  <a:pt x="59" y="23"/>
                </a:cubicBezTo>
                <a:cubicBezTo>
                  <a:pt x="46" y="23"/>
                  <a:pt x="46" y="23"/>
                  <a:pt x="46" y="23"/>
                </a:cubicBezTo>
                <a:cubicBezTo>
                  <a:pt x="46" y="46"/>
                  <a:pt x="46" y="46"/>
                  <a:pt x="46" y="46"/>
                </a:cubicBezTo>
                <a:cubicBezTo>
                  <a:pt x="24" y="46"/>
                  <a:pt x="24" y="46"/>
                  <a:pt x="24" y="46"/>
                </a:cubicBezTo>
                <a:cubicBezTo>
                  <a:pt x="24" y="59"/>
                  <a:pt x="24" y="59"/>
                  <a:pt x="24" y="59"/>
                </a:cubicBezTo>
                <a:cubicBezTo>
                  <a:pt x="46" y="59"/>
                  <a:pt x="46" y="59"/>
                  <a:pt x="46" y="59"/>
                </a:cubicBezTo>
                <a:cubicBezTo>
                  <a:pt x="46" y="82"/>
                  <a:pt x="46" y="82"/>
                  <a:pt x="46" y="82"/>
                </a:cubicBezTo>
                <a:cubicBezTo>
                  <a:pt x="59" y="82"/>
                  <a:pt x="59" y="82"/>
                  <a:pt x="59" y="82"/>
                </a:cubicBezTo>
                <a:cubicBezTo>
                  <a:pt x="59" y="59"/>
                  <a:pt x="59" y="59"/>
                  <a:pt x="59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81" y="46"/>
                  <a:pt x="81" y="46"/>
                  <a:pt x="81" y="46"/>
                </a:cubicBezTo>
                <a:lnTo>
                  <a:pt x="59" y="46"/>
                </a:lnTo>
                <a:close/>
                <a:moveTo>
                  <a:pt x="52" y="0"/>
                </a:moveTo>
                <a:cubicBezTo>
                  <a:pt x="23" y="0"/>
                  <a:pt x="0" y="24"/>
                  <a:pt x="0" y="53"/>
                </a:cubicBezTo>
                <a:cubicBezTo>
                  <a:pt x="0" y="81"/>
                  <a:pt x="23" y="105"/>
                  <a:pt x="52" y="105"/>
                </a:cubicBezTo>
                <a:cubicBezTo>
                  <a:pt x="81" y="105"/>
                  <a:pt x="104" y="81"/>
                  <a:pt x="104" y="53"/>
                </a:cubicBezTo>
                <a:cubicBezTo>
                  <a:pt x="104" y="24"/>
                  <a:pt x="81" y="0"/>
                  <a:pt x="52" y="0"/>
                </a:cubicBezTo>
                <a:close/>
                <a:moveTo>
                  <a:pt x="52" y="93"/>
                </a:moveTo>
                <a:cubicBezTo>
                  <a:pt x="30" y="93"/>
                  <a:pt x="12" y="75"/>
                  <a:pt x="12" y="53"/>
                </a:cubicBezTo>
                <a:cubicBezTo>
                  <a:pt x="12" y="30"/>
                  <a:pt x="30" y="12"/>
                  <a:pt x="52" y="12"/>
                </a:cubicBezTo>
                <a:cubicBezTo>
                  <a:pt x="74" y="12"/>
                  <a:pt x="93" y="30"/>
                  <a:pt x="93" y="53"/>
                </a:cubicBezTo>
                <a:cubicBezTo>
                  <a:pt x="93" y="75"/>
                  <a:pt x="74" y="93"/>
                  <a:pt x="52" y="93"/>
                </a:cubicBezTo>
                <a:close/>
              </a:path>
            </a:pathLst>
          </a:custGeom>
          <a:solidFill>
            <a:schemeClr val="bg1">
              <a:alpha val="88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4078224" y="1313792"/>
            <a:ext cx="766389" cy="737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01</a:t>
            </a:r>
            <a:endParaRPr lang="zh-CN" altLang="en-US" sz="3000" dirty="0">
              <a:solidFill>
                <a:schemeClr val="accent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2814072" y="4344901"/>
            <a:ext cx="766389" cy="737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04</a:t>
            </a:r>
            <a:endParaRPr lang="zh-CN" altLang="en-US" sz="3000" dirty="0"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4348635" y="2541326"/>
            <a:ext cx="766389" cy="7373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chemeClr val="accent3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02</a:t>
            </a:r>
            <a:endParaRPr lang="zh-CN" altLang="en-US" sz="3000" dirty="0">
              <a:solidFill>
                <a:schemeClr val="accent3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</p:txBody>
      </p:sp>
      <p:sp>
        <p:nvSpPr>
          <p:cNvPr id="27" name="文本框 26"/>
          <p:cNvSpPr txBox="1"/>
          <p:nvPr/>
        </p:nvSpPr>
        <p:spPr>
          <a:xfrm>
            <a:off x="2942194" y="3190897"/>
            <a:ext cx="57579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3000" dirty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Calibri" panose="020F0502020204030204" pitchFamily="34" charset="0"/>
              </a:rPr>
              <a:t>03</a:t>
            </a:r>
            <a:endParaRPr lang="zh-CN" altLang="en-US" sz="3000" dirty="0">
              <a:solidFill>
                <a:srgbClr val="00B05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Calibri" panose="020F0502020204030204" pitchFamily="34" charset="0"/>
            </a:endParaRPr>
          </a:p>
        </p:txBody>
      </p:sp>
      <p:sp>
        <p:nvSpPr>
          <p:cNvPr id="145" name="文本框 17"/>
          <p:cNvSpPr txBox="1"/>
          <p:nvPr/>
        </p:nvSpPr>
        <p:spPr>
          <a:xfrm>
            <a:off x="883845" y="3209829"/>
            <a:ext cx="21852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en-US" altLang="zh-CN" sz="2800" dirty="0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Ý </a:t>
            </a:r>
            <a:r>
              <a:rPr lang="en-US" altLang="zh-CN" sz="2800" dirty="0" err="1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thức</a:t>
            </a:r>
            <a:r>
              <a:rPr lang="en-US" altLang="zh-CN" sz="2800" dirty="0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800" dirty="0" err="1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của</a:t>
            </a:r>
            <a:r>
              <a:rPr lang="en-US" altLang="zh-CN" sz="2800" dirty="0" smtClean="0">
                <a:ln w="0">
                  <a:solidFill>
                    <a:srgbClr val="00B050"/>
                  </a:solidFill>
                </a:ln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HS</a:t>
            </a:r>
            <a:endParaRPr lang="en-US" altLang="zh-CN" sz="2800" dirty="0">
              <a:ln w="0">
                <a:solidFill>
                  <a:srgbClr val="00B050"/>
                </a:solidFill>
              </a:ln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" name="Rectangle 1"/>
          <p:cNvSpPr/>
          <p:nvPr/>
        </p:nvSpPr>
        <p:spPr>
          <a:xfrm>
            <a:off x="0" y="1385380"/>
            <a:ext cx="1976452" cy="973602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2.NGUYÊN NHÂN</a:t>
            </a:r>
            <a:endParaRPr lang="en-US" sz="2400" b="1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26" name="文本框 17"/>
          <p:cNvSpPr txBox="1"/>
          <p:nvPr/>
        </p:nvSpPr>
        <p:spPr>
          <a:xfrm>
            <a:off x="4553694" y="1005984"/>
            <a:ext cx="421954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zh-CN"/>
            </a:defPPr>
            <a:lvl1pPr>
              <a:defRPr sz="2000">
                <a:solidFill>
                  <a:schemeClr val="tx1">
                    <a:lumMod val="75000"/>
                    <a:lumOff val="25000"/>
                  </a:schemeClr>
                </a:solidFill>
                <a:latin typeface="时尚中黑简体" panose="01010104010101010101" pitchFamily="2" charset="-122"/>
                <a:ea typeface="时尚中黑简体" panose="01010104010101010101" pitchFamily="2" charset="-122"/>
              </a:defRPr>
            </a:lvl1pPr>
          </a:lstStyle>
          <a:p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Nhà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trường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chưa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có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nhiều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hoạt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động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thu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hút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HS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sau</a:t>
            </a:r>
            <a:r>
              <a:rPr lang="en-US" altLang="zh-CN" sz="2400" dirty="0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US" altLang="zh-CN" sz="2400" dirty="0" err="1" smtClean="0">
                <a:ln w="0">
                  <a:solidFill>
                    <a:srgbClr val="0070C0"/>
                  </a:solidFill>
                </a:ln>
                <a:gradFill>
                  <a:gsLst>
                    <a:gs pos="0">
                      <a:schemeClr val="accent5">
                        <a:lumMod val="50000"/>
                      </a:schemeClr>
                    </a:gs>
                    <a:gs pos="50000">
                      <a:schemeClr val="accent5"/>
                    </a:gs>
                    <a:gs pos="100000">
                      <a:schemeClr val="accent5">
                        <a:lumMod val="60000"/>
                        <a:lumOff val="40000"/>
                      </a:schemeClr>
                    </a:gs>
                  </a:gsLst>
                  <a:lin ang="5400000"/>
                </a:gradFill>
                <a:effectLst>
                  <a:reflection blurRad="6350" stA="53000" endA="300" endPos="35500" dir="5400000" sy="-90000" algn="bl" rotWithShape="0"/>
                </a:effectLst>
                <a:latin typeface="Calibri" panose="020F0502020204030204" pitchFamily="34" charset="0"/>
                <a:cs typeface="Calibri" panose="020F0502020204030204" pitchFamily="34" charset="0"/>
              </a:rPr>
              <a:t>tết</a:t>
            </a:r>
            <a:endParaRPr lang="en-US" altLang="zh-CN" sz="1800" dirty="0">
              <a:ln w="0">
                <a:solidFill>
                  <a:srgbClr val="0070C0"/>
                </a:solidFill>
              </a:ln>
              <a:gradFill>
                <a:gsLst>
                  <a:gs pos="0">
                    <a:schemeClr val="accent5">
                      <a:lumMod val="50000"/>
                    </a:schemeClr>
                  </a:gs>
                  <a:gs pos="50000">
                    <a:schemeClr val="accent5"/>
                  </a:gs>
                  <a:gs pos="100000">
                    <a:schemeClr val="accent5">
                      <a:lumMod val="60000"/>
                      <a:lumOff val="40000"/>
                    </a:schemeClr>
                  </a:gs>
                </a:gsLst>
                <a:lin ang="5400000"/>
              </a:gradFill>
              <a:effectLst>
                <a:reflection blurRad="6350" stA="53000" endA="300" endPos="35500" dir="5400000" sy="-90000" algn="bl" rotWithShape="0"/>
              </a:effectLst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6140219" y="2422751"/>
            <a:ext cx="2892705" cy="8925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Phong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tục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tập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quán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vui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xuân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kéo</a:t>
            </a:r>
            <a:r>
              <a:rPr lang="en-US" altLang="zh-CN" sz="2600" dirty="0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 </a:t>
            </a:r>
            <a:r>
              <a:rPr lang="en-US" altLang="zh-CN" sz="2600" dirty="0" err="1">
                <a:ln w="0">
                  <a:solidFill>
                    <a:schemeClr val="accent5">
                      <a:lumMod val="75000"/>
                    </a:schemeClr>
                  </a:solidFill>
                </a:ln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cs typeface="Calibri" panose="020F0502020204030204" pitchFamily="34" charset="0"/>
              </a:rPr>
              <a:t>dài</a:t>
            </a:r>
            <a:endParaRPr lang="en-US" sz="2600" dirty="0">
              <a:ln w="0">
                <a:solidFill>
                  <a:schemeClr val="accent5">
                    <a:lumMod val="75000"/>
                  </a:schemeClr>
                </a:solidFill>
              </a:ln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3152136" y="4355387"/>
            <a:ext cx="248664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2800" b="1" dirty="0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Tâm</a:t>
            </a:r>
            <a:r>
              <a:rPr lang="en-US" sz="2800" b="1" dirty="0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lý</a:t>
            </a:r>
            <a:r>
              <a:rPr lang="en-US" sz="2800" b="1" dirty="0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lứa</a:t>
            </a:r>
            <a:r>
              <a:rPr lang="en-US" sz="2800" b="1" dirty="0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 </a:t>
            </a:r>
            <a:r>
              <a:rPr lang="en-US" sz="2800" b="1" dirty="0" err="1" smtClean="0">
                <a:ln w="0"/>
                <a:solidFill>
                  <a:schemeClr val="accent5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</a:rPr>
              <a:t>tuổi</a:t>
            </a:r>
            <a:endParaRPr lang="en-US" sz="2800" b="1" dirty="0">
              <a:ln w="0"/>
              <a:solidFill>
                <a:schemeClr val="accent5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6888716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 advTm="3082"/>
    </mc:Choice>
    <mc:Fallback xmlns="">
      <p:transition advTm="3082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accel="50000" fill="hold" grpId="1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ccel="50000" fill="hold" grpId="1" nodeType="withEffect" p14:presetBounceEnd="72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7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ccel="50000" fill="hold" grpId="1" nodeType="withEffect" p14:presetBounceEnd="72000">
                                      <p:stCondLst>
                                        <p:cond delay="2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ccel="50000" fill="hold" grpId="1" nodeType="withEffect" p14:presetBounceEnd="72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7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ccel="50000" fill="hold" grpId="1" nodeType="withEffect" p14:presetBounceEnd="72000">
                                      <p:stCondLst>
                                        <p:cond delay="3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fill="hold" grpId="1" nodeType="withEffect" p14:presetBounceEnd="72000">
                                      <p:stCondLst>
                                        <p:cond delay="4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7" dur="1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fill="hold" grpId="1" nodeType="withEffect" p14:presetBounceEnd="72000">
                                      <p:stCondLst>
                                        <p:cond delay="5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2" dur="1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ccel="50000" fill="hold" grpId="1" nodeType="withEffect" p14:presetBounceEnd="72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7" dur="1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ccel="50000" fill="hold" grpId="1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ccel="50000" fill="hold" grpId="1" nodeType="withEffect" p14:presetBounceEnd="72000">
                                      <p:stCondLst>
                                        <p:cond delay="9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7" dur="1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ccel="50000" fill="hold" grpId="1" nodeType="withEffect" p14:presetBounceEnd="72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62" dur="1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ccel="50000" fill="hold" grpId="1" nodeType="withEffect" p14:presetBounceEnd="72000">
                                      <p:stCondLst>
                                        <p:cond delay="4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67" dur="1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ccel="50000" fill="hold" grpId="1" nodeType="withEffect" p14:presetBounceEnd="72000">
                                      <p:stCondLst>
                                        <p:cond delay="6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72" dur="1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50000" fill="hold" grpId="1" nodeType="withEffect" p14:presetBounceEnd="72000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77" dur="150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ccel="50000" fill="hold" grpId="1" nodeType="withEffect" p14:presetBounceEnd="72000">
                                      <p:stCondLst>
                                        <p:cond delay="8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82" dur="1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ccel="50000" fill="hold" grpId="1" nodeType="withEffect" p14:presetBounceEnd="72000">
                                      <p:stCondLst>
                                        <p:cond delay="5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9" grpId="0"/>
          <p:bldP spid="19" grpId="1"/>
          <p:bldP spid="21" grpId="0"/>
          <p:bldP spid="21" grpId="1"/>
          <p:bldP spid="25" grpId="0"/>
          <p:bldP spid="25" grpId="1"/>
          <p:bldP spid="27" grpId="0"/>
          <p:bldP spid="27" grpId="1"/>
          <p:bldP spid="145" grpId="0"/>
          <p:bldP spid="145" grpId="1"/>
          <p:bldP spid="26" grpId="0"/>
          <p:bldP spid="26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7" dur="500"/>
                                            <p:tgtEl>
                                              <p:spTgt spid="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" dur="2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" presetID="6" presetClass="emp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12" dur="1500" fill="hold"/>
                                            <p:tgtEl>
                                              <p:spTgt spid="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" presetID="6" presetClass="emph" presetSubtype="0" accel="5000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7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8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0" dur="25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" presetID="6" presetClass="emph" presetSubtype="0" accel="5000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22" dur="1500" fill="hold"/>
                                            <p:tgtEl>
                                              <p:spTgt spid="1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3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6" presetClass="emph" presetSubtype="0" ac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27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8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0" dur="2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6" presetClass="emph" presetSubtype="0" accel="50000" fill="hold" grpId="1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Scale>
                                          <p:cBhvr>
                                            <p:cTn id="32" dur="1500" fill="hold"/>
                                            <p:tgtEl>
                                              <p:spTgt spid="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3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5" dur="25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6" presetClass="emph" presetSubtype="0" accel="50000" fill="hold" grpId="1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animScale>
                                          <p:cBhvr>
                                            <p:cTn id="37" dur="1500" fill="hold"/>
                                            <p:tgtEl>
                                              <p:spTgt spid="1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8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0" dur="2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6" presetClass="emph" presetSubtype="0" accel="5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animScale>
                                          <p:cBhvr>
                                            <p:cTn id="42" dur="1500" fill="hold"/>
                                            <p:tgtEl>
                                              <p:spTgt spid="1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3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6" presetClass="emph" presetSubtype="0" ac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47" dur="1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8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0" dur="25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6" presetClass="emph" presetSubtype="0" accel="5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2" dur="1500" fill="hold"/>
                                            <p:tgtEl>
                                              <p:spTgt spid="1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3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5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6" presetID="6" presetClass="emph" presetSubtype="0" accel="5000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57" dur="1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8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5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0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1" presetID="6" presetClass="emph" presetSubtype="0" ac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62" dur="1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3" presetID="10" presetClass="entr" presetSubtype="0" fill="hold" grpId="0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5" dur="25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6" presetID="6" presetClass="emph" presetSubtype="0" accel="50000" fill="hold" grpId="1" nodeType="withEffect">
                                      <p:stCondLst>
                                        <p:cond delay="450"/>
                                      </p:stCondLst>
                                      <p:childTnLst>
                                        <p:animScale>
                                          <p:cBhvr>
                                            <p:cTn id="67" dur="1500" fill="hold"/>
                                            <p:tgtEl>
                                              <p:spTgt spid="2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8" presetID="10" presetClass="entr" presetSubtype="0" fill="hold" grpId="0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0" dur="25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6" presetClass="emph" presetSubtype="0" accel="50000" fill="hold" grpId="1" nodeType="withEffect">
                                      <p:stCondLst>
                                        <p:cond delay="650"/>
                                      </p:stCondLst>
                                      <p:childTnLst>
                                        <p:animScale>
                                          <p:cBhvr>
                                            <p:cTn id="72" dur="1500" fill="hold"/>
                                            <p:tgtEl>
                                              <p:spTgt spid="2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3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5" dur="250"/>
                                            <p:tgtEl>
                                              <p:spTgt spid="1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6" presetID="6" presetClass="emph" presetSubtype="0" ac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77" dur="1500" fill="hold"/>
                                            <p:tgtEl>
                                              <p:spTgt spid="14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8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0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1" presetID="6" presetClass="emph" presetSubtype="0" accel="50000" fill="hold" grpId="1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animScale>
                                          <p:cBhvr>
                                            <p:cTn id="82" dur="1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3" presetID="10" presetClass="entr" presetSubtype="0" fill="hold" grpId="0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set>
                                          <p:cBhvr>
                                            <p:cTn id="8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5" dur="25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6" presetID="6" presetClass="emph" presetSubtype="0" accel="50000" fill="hold" grpId="1" nodeType="withEffect">
                                      <p:stCondLst>
                                        <p:cond delay="550"/>
                                      </p:stCondLst>
                                      <p:childTnLst>
                                        <p:animScale>
                                          <p:cBhvr>
                                            <p:cTn id="87" dur="1500" fill="hold"/>
                                            <p:tgtEl>
                                              <p:spTgt spid="2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6" grpId="1" animBg="1"/>
          <p:bldP spid="7" grpId="0" animBg="1"/>
          <p:bldP spid="7" grpId="1" animBg="1"/>
          <p:bldP spid="8" grpId="0" animBg="1"/>
          <p:bldP spid="8" grpId="1" animBg="1"/>
          <p:bldP spid="10" grpId="0" animBg="1"/>
          <p:bldP spid="10" grpId="1" animBg="1"/>
          <p:bldP spid="11" grpId="0" animBg="1"/>
          <p:bldP spid="11" grpId="1" animBg="1"/>
          <p:bldP spid="12" grpId="0" animBg="1"/>
          <p:bldP spid="12" grpId="1" animBg="1"/>
          <p:bldP spid="13" grpId="0" animBg="1"/>
          <p:bldP spid="13" grpId="1" animBg="1"/>
          <p:bldP spid="14" grpId="0" animBg="1"/>
          <p:bldP spid="14" grpId="1" animBg="1"/>
          <p:bldP spid="15" grpId="0" animBg="1"/>
          <p:bldP spid="15" grpId="1" animBg="1"/>
          <p:bldP spid="16" grpId="0" animBg="1"/>
          <p:bldP spid="16" grpId="1" animBg="1"/>
          <p:bldP spid="19" grpId="0"/>
          <p:bldP spid="19" grpId="1"/>
          <p:bldP spid="21" grpId="0"/>
          <p:bldP spid="21" grpId="1"/>
          <p:bldP spid="25" grpId="0"/>
          <p:bldP spid="25" grpId="1"/>
          <p:bldP spid="27" grpId="0"/>
          <p:bldP spid="27" grpId="1"/>
          <p:bldP spid="145" grpId="0"/>
          <p:bldP spid="145" grpId="1"/>
          <p:bldP spid="26" grpId="0"/>
          <p:bldP spid="26" grpId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泪滴形 13"/>
          <p:cNvSpPr/>
          <p:nvPr/>
        </p:nvSpPr>
        <p:spPr>
          <a:xfrm rot="8074903">
            <a:off x="3723754" y="678015"/>
            <a:ext cx="1306286" cy="1306286"/>
          </a:xfrm>
          <a:prstGeom prst="teardrop">
            <a:avLst/>
          </a:prstGeom>
          <a:solidFill>
            <a:schemeClr val="accent1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3" name="组合 9"/>
          <p:cNvGrpSpPr/>
          <p:nvPr/>
        </p:nvGrpSpPr>
        <p:grpSpPr>
          <a:xfrm>
            <a:off x="3981418" y="974170"/>
            <a:ext cx="841973" cy="984301"/>
            <a:chOff x="1819935" y="2307772"/>
            <a:chExt cx="1403227" cy="1640431"/>
          </a:xfrm>
        </p:grpSpPr>
        <p:grpSp>
          <p:nvGrpSpPr>
            <p:cNvPr id="4" name="组合 6"/>
            <p:cNvGrpSpPr/>
            <p:nvPr/>
          </p:nvGrpSpPr>
          <p:grpSpPr>
            <a:xfrm>
              <a:off x="2379728" y="2433193"/>
              <a:ext cx="843434" cy="1377124"/>
              <a:chOff x="3670507" y="1059543"/>
              <a:chExt cx="1004699" cy="1640431"/>
            </a:xfrm>
            <a:solidFill>
              <a:schemeClr val="bg1">
                <a:lumMod val="75000"/>
              </a:schemeClr>
            </a:solidFill>
          </p:grpSpPr>
          <p:sp>
            <p:nvSpPr>
              <p:cNvPr id="8" name="椭圆 7"/>
              <p:cNvSpPr/>
              <p:nvPr/>
            </p:nvSpPr>
            <p:spPr>
              <a:xfrm>
                <a:off x="3875314" y="1059543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9" name="弦形 8"/>
              <p:cNvSpPr/>
              <p:nvPr/>
            </p:nvSpPr>
            <p:spPr>
              <a:xfrm rot="6807114">
                <a:off x="3670507" y="1695275"/>
                <a:ext cx="1004699" cy="1004699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5" name="组合 3"/>
            <p:cNvGrpSpPr/>
            <p:nvPr/>
          </p:nvGrpSpPr>
          <p:grpSpPr>
            <a:xfrm>
              <a:off x="1819935" y="2307772"/>
              <a:ext cx="1004699" cy="1640431"/>
              <a:chOff x="3670507" y="1059543"/>
              <a:chExt cx="1004699" cy="1640431"/>
            </a:xfrm>
            <a:solidFill>
              <a:schemeClr val="bg1">
                <a:lumMod val="95000"/>
              </a:schemeClr>
            </a:solidFill>
          </p:grpSpPr>
          <p:sp>
            <p:nvSpPr>
              <p:cNvPr id="6" name="椭圆 2"/>
              <p:cNvSpPr/>
              <p:nvPr/>
            </p:nvSpPr>
            <p:spPr>
              <a:xfrm>
                <a:off x="3875314" y="1059543"/>
                <a:ext cx="595086" cy="595086"/>
              </a:xfrm>
              <a:prstGeom prst="ellipse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7" name="弦形 4"/>
              <p:cNvSpPr/>
              <p:nvPr/>
            </p:nvSpPr>
            <p:spPr>
              <a:xfrm rot="6807114">
                <a:off x="3670507" y="1695275"/>
                <a:ext cx="1004699" cy="1004699"/>
              </a:xfrm>
              <a:prstGeom prst="chord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0" name="泪滴形 11"/>
          <p:cNvSpPr/>
          <p:nvPr/>
        </p:nvSpPr>
        <p:spPr>
          <a:xfrm rot="8074903">
            <a:off x="627240" y="684779"/>
            <a:ext cx="1306286" cy="1306286"/>
          </a:xfrm>
          <a:prstGeom prst="teardrop">
            <a:avLst/>
          </a:prstGeom>
          <a:solidFill>
            <a:schemeClr val="accent2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grpSp>
        <p:nvGrpSpPr>
          <p:cNvPr id="11" name="组合 22"/>
          <p:cNvGrpSpPr/>
          <p:nvPr/>
        </p:nvGrpSpPr>
        <p:grpSpPr>
          <a:xfrm>
            <a:off x="685800" y="941698"/>
            <a:ext cx="920990" cy="814963"/>
            <a:chOff x="4066281" y="2376184"/>
            <a:chExt cx="1386789" cy="1227138"/>
          </a:xfrm>
        </p:grpSpPr>
        <p:grpSp>
          <p:nvGrpSpPr>
            <p:cNvPr id="12" name="组合 16"/>
            <p:cNvGrpSpPr/>
            <p:nvPr/>
          </p:nvGrpSpPr>
          <p:grpSpPr>
            <a:xfrm>
              <a:off x="4066281" y="2535997"/>
              <a:ext cx="966234" cy="1067325"/>
              <a:chOff x="80258" y="3855447"/>
              <a:chExt cx="1099699" cy="1214754"/>
            </a:xfrm>
            <a:solidFill>
              <a:schemeClr val="bg1">
                <a:lumMod val="75000"/>
              </a:schemeClr>
            </a:solidFill>
          </p:grpSpPr>
          <p:sp>
            <p:nvSpPr>
              <p:cNvPr id="16" name="上箭头 17"/>
              <p:cNvSpPr/>
              <p:nvPr/>
            </p:nvSpPr>
            <p:spPr>
              <a:xfrm>
                <a:off x="695325" y="3855447"/>
                <a:ext cx="484632" cy="707990"/>
              </a:xfrm>
              <a:prstGeom prst="up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7" name="空心弧 18"/>
              <p:cNvSpPr/>
              <p:nvPr/>
            </p:nvSpPr>
            <p:spPr>
              <a:xfrm rot="7040669">
                <a:off x="48184" y="4059719"/>
                <a:ext cx="1042556" cy="978408"/>
              </a:xfrm>
              <a:prstGeom prst="blockArc">
                <a:avLst>
                  <a:gd name="adj1" fmla="val 14531997"/>
                  <a:gd name="adj2" fmla="val 0"/>
                  <a:gd name="adj3" fmla="val 25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  <p:grpSp>
          <p:nvGrpSpPr>
            <p:cNvPr id="13" name="组合 15"/>
            <p:cNvGrpSpPr/>
            <p:nvPr/>
          </p:nvGrpSpPr>
          <p:grpSpPr>
            <a:xfrm>
              <a:off x="4353371" y="2376184"/>
              <a:ext cx="1099699" cy="1214754"/>
              <a:chOff x="80258" y="3855447"/>
              <a:chExt cx="1099699" cy="1214754"/>
            </a:xfrm>
            <a:solidFill>
              <a:schemeClr val="bg1">
                <a:lumMod val="95000"/>
              </a:schemeClr>
            </a:solidFill>
          </p:grpSpPr>
          <p:sp>
            <p:nvSpPr>
              <p:cNvPr id="14" name="上箭头 12"/>
              <p:cNvSpPr/>
              <p:nvPr/>
            </p:nvSpPr>
            <p:spPr>
              <a:xfrm>
                <a:off x="695325" y="3855447"/>
                <a:ext cx="484632" cy="707990"/>
              </a:xfrm>
              <a:prstGeom prst="upArrow">
                <a:avLst/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  <p:sp>
            <p:nvSpPr>
              <p:cNvPr id="15" name="空心弧 14"/>
              <p:cNvSpPr/>
              <p:nvPr/>
            </p:nvSpPr>
            <p:spPr>
              <a:xfrm rot="7040669">
                <a:off x="48184" y="4059719"/>
                <a:ext cx="1042556" cy="978408"/>
              </a:xfrm>
              <a:prstGeom prst="blockArc">
                <a:avLst>
                  <a:gd name="adj1" fmla="val 14531997"/>
                  <a:gd name="adj2" fmla="val 0"/>
                  <a:gd name="adj3" fmla="val 25000"/>
                </a:avLst>
              </a:pr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/>
              </a:p>
            </p:txBody>
          </p:sp>
        </p:grpSp>
      </p:grpSp>
      <p:sp>
        <p:nvSpPr>
          <p:cNvPr id="18" name="泪滴形 23"/>
          <p:cNvSpPr/>
          <p:nvPr/>
        </p:nvSpPr>
        <p:spPr>
          <a:xfrm rot="8074903">
            <a:off x="6700968" y="696037"/>
            <a:ext cx="1306286" cy="1306286"/>
          </a:xfrm>
          <a:prstGeom prst="teardrop">
            <a:avLst/>
          </a:prstGeom>
          <a:solidFill>
            <a:schemeClr val="accent3"/>
          </a:solidFill>
          <a:ln w="25400"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0" name="任意多边形 24"/>
          <p:cNvSpPr/>
          <p:nvPr/>
        </p:nvSpPr>
        <p:spPr>
          <a:xfrm>
            <a:off x="6895208" y="1155966"/>
            <a:ext cx="458903" cy="458904"/>
          </a:xfrm>
          <a:custGeom>
            <a:avLst/>
            <a:gdLst>
              <a:gd name="connsiteX0" fmla="*/ 882000 w 1764000"/>
              <a:gd name="connsiteY0" fmla="*/ 0 h 1764000"/>
              <a:gd name="connsiteX1" fmla="*/ 958285 w 1764000"/>
              <a:gd name="connsiteY1" fmla="*/ 3852 h 1764000"/>
              <a:gd name="connsiteX2" fmla="*/ 1030659 w 1764000"/>
              <a:gd name="connsiteY2" fmla="*/ 134638 h 1764000"/>
              <a:gd name="connsiteX3" fmla="*/ 1148128 w 1764000"/>
              <a:gd name="connsiteY3" fmla="*/ 41062 h 1764000"/>
              <a:gd name="connsiteX4" fmla="*/ 1225314 w 1764000"/>
              <a:gd name="connsiteY4" fmla="*/ 69312 h 1764000"/>
              <a:gd name="connsiteX5" fmla="*/ 1288978 w 1764000"/>
              <a:gd name="connsiteY5" fmla="*/ 103868 h 1764000"/>
              <a:gd name="connsiteX6" fmla="*/ 1305344 w 1764000"/>
              <a:gd name="connsiteY6" fmla="*/ 248420 h 1764000"/>
              <a:gd name="connsiteX7" fmla="*/ 1444990 w 1764000"/>
              <a:gd name="connsiteY7" fmla="*/ 208268 h 1764000"/>
              <a:gd name="connsiteX8" fmla="*/ 1505668 w 1764000"/>
              <a:gd name="connsiteY8" fmla="*/ 258332 h 1764000"/>
              <a:gd name="connsiteX9" fmla="*/ 1555732 w 1764000"/>
              <a:gd name="connsiteY9" fmla="*/ 319010 h 1764000"/>
              <a:gd name="connsiteX10" fmla="*/ 1515580 w 1764000"/>
              <a:gd name="connsiteY10" fmla="*/ 458656 h 1764000"/>
              <a:gd name="connsiteX11" fmla="*/ 1660133 w 1764000"/>
              <a:gd name="connsiteY11" fmla="*/ 475022 h 1764000"/>
              <a:gd name="connsiteX12" fmla="*/ 1694688 w 1764000"/>
              <a:gd name="connsiteY12" fmla="*/ 538686 h 1764000"/>
              <a:gd name="connsiteX13" fmla="*/ 1722939 w 1764000"/>
              <a:gd name="connsiteY13" fmla="*/ 615872 h 1764000"/>
              <a:gd name="connsiteX14" fmla="*/ 1629362 w 1764000"/>
              <a:gd name="connsiteY14" fmla="*/ 733341 h 1764000"/>
              <a:gd name="connsiteX15" fmla="*/ 1760148 w 1764000"/>
              <a:gd name="connsiteY15" fmla="*/ 805715 h 1764000"/>
              <a:gd name="connsiteX16" fmla="*/ 1764000 w 1764000"/>
              <a:gd name="connsiteY16" fmla="*/ 882000 h 1764000"/>
              <a:gd name="connsiteX17" fmla="*/ 1760148 w 1764000"/>
              <a:gd name="connsiteY17" fmla="*/ 958285 h 1764000"/>
              <a:gd name="connsiteX18" fmla="*/ 1629362 w 1764000"/>
              <a:gd name="connsiteY18" fmla="*/ 1030659 h 1764000"/>
              <a:gd name="connsiteX19" fmla="*/ 1722939 w 1764000"/>
              <a:gd name="connsiteY19" fmla="*/ 1148128 h 1764000"/>
              <a:gd name="connsiteX20" fmla="*/ 1694688 w 1764000"/>
              <a:gd name="connsiteY20" fmla="*/ 1225314 h 1764000"/>
              <a:gd name="connsiteX21" fmla="*/ 1660133 w 1764000"/>
              <a:gd name="connsiteY21" fmla="*/ 1288978 h 1764000"/>
              <a:gd name="connsiteX22" fmla="*/ 1515580 w 1764000"/>
              <a:gd name="connsiteY22" fmla="*/ 1305344 h 1764000"/>
              <a:gd name="connsiteX23" fmla="*/ 1555732 w 1764000"/>
              <a:gd name="connsiteY23" fmla="*/ 1444990 h 1764000"/>
              <a:gd name="connsiteX24" fmla="*/ 1505668 w 1764000"/>
              <a:gd name="connsiteY24" fmla="*/ 1505668 h 1764000"/>
              <a:gd name="connsiteX25" fmla="*/ 1444990 w 1764000"/>
              <a:gd name="connsiteY25" fmla="*/ 1555732 h 1764000"/>
              <a:gd name="connsiteX26" fmla="*/ 1305344 w 1764000"/>
              <a:gd name="connsiteY26" fmla="*/ 1515580 h 1764000"/>
              <a:gd name="connsiteX27" fmla="*/ 1288978 w 1764000"/>
              <a:gd name="connsiteY27" fmla="*/ 1660133 h 1764000"/>
              <a:gd name="connsiteX28" fmla="*/ 1225314 w 1764000"/>
              <a:gd name="connsiteY28" fmla="*/ 1694688 h 1764000"/>
              <a:gd name="connsiteX29" fmla="*/ 1148128 w 1764000"/>
              <a:gd name="connsiteY29" fmla="*/ 1722939 h 1764000"/>
              <a:gd name="connsiteX30" fmla="*/ 1030659 w 1764000"/>
              <a:gd name="connsiteY30" fmla="*/ 1629362 h 1764000"/>
              <a:gd name="connsiteX31" fmla="*/ 958285 w 1764000"/>
              <a:gd name="connsiteY31" fmla="*/ 1760148 h 1764000"/>
              <a:gd name="connsiteX32" fmla="*/ 882000 w 1764000"/>
              <a:gd name="connsiteY32" fmla="*/ 1764000 h 1764000"/>
              <a:gd name="connsiteX33" fmla="*/ 805716 w 1764000"/>
              <a:gd name="connsiteY33" fmla="*/ 1760148 h 1764000"/>
              <a:gd name="connsiteX34" fmla="*/ 733341 w 1764000"/>
              <a:gd name="connsiteY34" fmla="*/ 1629362 h 1764000"/>
              <a:gd name="connsiteX35" fmla="*/ 615872 w 1764000"/>
              <a:gd name="connsiteY35" fmla="*/ 1722939 h 1764000"/>
              <a:gd name="connsiteX36" fmla="*/ 538686 w 1764000"/>
              <a:gd name="connsiteY36" fmla="*/ 1694688 h 1764000"/>
              <a:gd name="connsiteX37" fmla="*/ 475022 w 1764000"/>
              <a:gd name="connsiteY37" fmla="*/ 1660133 h 1764000"/>
              <a:gd name="connsiteX38" fmla="*/ 458656 w 1764000"/>
              <a:gd name="connsiteY38" fmla="*/ 1515580 h 1764000"/>
              <a:gd name="connsiteX39" fmla="*/ 319010 w 1764000"/>
              <a:gd name="connsiteY39" fmla="*/ 1555732 h 1764000"/>
              <a:gd name="connsiteX40" fmla="*/ 258332 w 1764000"/>
              <a:gd name="connsiteY40" fmla="*/ 1505668 h 1764000"/>
              <a:gd name="connsiteX41" fmla="*/ 208268 w 1764000"/>
              <a:gd name="connsiteY41" fmla="*/ 1444990 h 1764000"/>
              <a:gd name="connsiteX42" fmla="*/ 248420 w 1764000"/>
              <a:gd name="connsiteY42" fmla="*/ 1305344 h 1764000"/>
              <a:gd name="connsiteX43" fmla="*/ 103868 w 1764000"/>
              <a:gd name="connsiteY43" fmla="*/ 1288978 h 1764000"/>
              <a:gd name="connsiteX44" fmla="*/ 69312 w 1764000"/>
              <a:gd name="connsiteY44" fmla="*/ 1225314 h 1764000"/>
              <a:gd name="connsiteX45" fmla="*/ 41062 w 1764000"/>
              <a:gd name="connsiteY45" fmla="*/ 1148128 h 1764000"/>
              <a:gd name="connsiteX46" fmla="*/ 134638 w 1764000"/>
              <a:gd name="connsiteY46" fmla="*/ 1030659 h 1764000"/>
              <a:gd name="connsiteX47" fmla="*/ 3852 w 1764000"/>
              <a:gd name="connsiteY47" fmla="*/ 958285 h 1764000"/>
              <a:gd name="connsiteX48" fmla="*/ 0 w 1764000"/>
              <a:gd name="connsiteY48" fmla="*/ 882000 h 1764000"/>
              <a:gd name="connsiteX49" fmla="*/ 3852 w 1764000"/>
              <a:gd name="connsiteY49" fmla="*/ 805716 h 1764000"/>
              <a:gd name="connsiteX50" fmla="*/ 134638 w 1764000"/>
              <a:gd name="connsiteY50" fmla="*/ 733341 h 1764000"/>
              <a:gd name="connsiteX51" fmla="*/ 41062 w 1764000"/>
              <a:gd name="connsiteY51" fmla="*/ 615872 h 1764000"/>
              <a:gd name="connsiteX52" fmla="*/ 69312 w 1764000"/>
              <a:gd name="connsiteY52" fmla="*/ 538686 h 1764000"/>
              <a:gd name="connsiteX53" fmla="*/ 103868 w 1764000"/>
              <a:gd name="connsiteY53" fmla="*/ 475022 h 1764000"/>
              <a:gd name="connsiteX54" fmla="*/ 248420 w 1764000"/>
              <a:gd name="connsiteY54" fmla="*/ 458656 h 1764000"/>
              <a:gd name="connsiteX55" fmla="*/ 208268 w 1764000"/>
              <a:gd name="connsiteY55" fmla="*/ 319010 h 1764000"/>
              <a:gd name="connsiteX56" fmla="*/ 258332 w 1764000"/>
              <a:gd name="connsiteY56" fmla="*/ 258332 h 1764000"/>
              <a:gd name="connsiteX57" fmla="*/ 319010 w 1764000"/>
              <a:gd name="connsiteY57" fmla="*/ 208268 h 1764000"/>
              <a:gd name="connsiteX58" fmla="*/ 458656 w 1764000"/>
              <a:gd name="connsiteY58" fmla="*/ 248420 h 1764000"/>
              <a:gd name="connsiteX59" fmla="*/ 475022 w 1764000"/>
              <a:gd name="connsiteY59" fmla="*/ 103868 h 1764000"/>
              <a:gd name="connsiteX60" fmla="*/ 538686 w 1764000"/>
              <a:gd name="connsiteY60" fmla="*/ 69312 h 1764000"/>
              <a:gd name="connsiteX61" fmla="*/ 615872 w 1764000"/>
              <a:gd name="connsiteY61" fmla="*/ 41062 h 1764000"/>
              <a:gd name="connsiteX62" fmla="*/ 733341 w 1764000"/>
              <a:gd name="connsiteY62" fmla="*/ 134638 h 1764000"/>
              <a:gd name="connsiteX63" fmla="*/ 805716 w 1764000"/>
              <a:gd name="connsiteY63" fmla="*/ 3852 h 17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764000" h="1764000">
                <a:moveTo>
                  <a:pt x="882000" y="0"/>
                </a:moveTo>
                <a:lnTo>
                  <a:pt x="958285" y="3852"/>
                </a:lnTo>
                <a:lnTo>
                  <a:pt x="1030659" y="134638"/>
                </a:lnTo>
                <a:lnTo>
                  <a:pt x="1148128" y="41062"/>
                </a:lnTo>
                <a:lnTo>
                  <a:pt x="1225314" y="69312"/>
                </a:lnTo>
                <a:lnTo>
                  <a:pt x="1288978" y="103868"/>
                </a:lnTo>
                <a:lnTo>
                  <a:pt x="1305344" y="248420"/>
                </a:lnTo>
                <a:lnTo>
                  <a:pt x="1444990" y="208268"/>
                </a:lnTo>
                <a:lnTo>
                  <a:pt x="1505668" y="258332"/>
                </a:lnTo>
                <a:lnTo>
                  <a:pt x="1555732" y="319010"/>
                </a:lnTo>
                <a:lnTo>
                  <a:pt x="1515580" y="458656"/>
                </a:lnTo>
                <a:lnTo>
                  <a:pt x="1660133" y="475022"/>
                </a:lnTo>
                <a:lnTo>
                  <a:pt x="1694688" y="538686"/>
                </a:lnTo>
                <a:lnTo>
                  <a:pt x="1722939" y="615872"/>
                </a:lnTo>
                <a:lnTo>
                  <a:pt x="1629362" y="733341"/>
                </a:lnTo>
                <a:lnTo>
                  <a:pt x="1760148" y="805715"/>
                </a:lnTo>
                <a:lnTo>
                  <a:pt x="1764000" y="882000"/>
                </a:lnTo>
                <a:lnTo>
                  <a:pt x="1760148" y="958285"/>
                </a:lnTo>
                <a:lnTo>
                  <a:pt x="1629362" y="1030659"/>
                </a:lnTo>
                <a:lnTo>
                  <a:pt x="1722939" y="1148128"/>
                </a:lnTo>
                <a:lnTo>
                  <a:pt x="1694688" y="1225314"/>
                </a:lnTo>
                <a:lnTo>
                  <a:pt x="1660133" y="1288978"/>
                </a:lnTo>
                <a:lnTo>
                  <a:pt x="1515580" y="1305344"/>
                </a:lnTo>
                <a:lnTo>
                  <a:pt x="1555732" y="1444990"/>
                </a:lnTo>
                <a:lnTo>
                  <a:pt x="1505668" y="1505668"/>
                </a:lnTo>
                <a:lnTo>
                  <a:pt x="1444990" y="1555732"/>
                </a:lnTo>
                <a:lnTo>
                  <a:pt x="1305344" y="1515580"/>
                </a:lnTo>
                <a:lnTo>
                  <a:pt x="1288978" y="1660133"/>
                </a:lnTo>
                <a:lnTo>
                  <a:pt x="1225314" y="1694688"/>
                </a:lnTo>
                <a:lnTo>
                  <a:pt x="1148128" y="1722939"/>
                </a:lnTo>
                <a:lnTo>
                  <a:pt x="1030659" y="1629362"/>
                </a:lnTo>
                <a:lnTo>
                  <a:pt x="958285" y="1760148"/>
                </a:lnTo>
                <a:lnTo>
                  <a:pt x="882000" y="1764000"/>
                </a:lnTo>
                <a:lnTo>
                  <a:pt x="805716" y="1760148"/>
                </a:lnTo>
                <a:lnTo>
                  <a:pt x="733341" y="1629362"/>
                </a:lnTo>
                <a:lnTo>
                  <a:pt x="615872" y="1722939"/>
                </a:lnTo>
                <a:lnTo>
                  <a:pt x="538686" y="1694688"/>
                </a:lnTo>
                <a:lnTo>
                  <a:pt x="475022" y="1660133"/>
                </a:lnTo>
                <a:lnTo>
                  <a:pt x="458656" y="1515580"/>
                </a:lnTo>
                <a:lnTo>
                  <a:pt x="319010" y="1555732"/>
                </a:lnTo>
                <a:lnTo>
                  <a:pt x="258332" y="1505668"/>
                </a:lnTo>
                <a:lnTo>
                  <a:pt x="208268" y="1444990"/>
                </a:lnTo>
                <a:lnTo>
                  <a:pt x="248420" y="1305344"/>
                </a:lnTo>
                <a:lnTo>
                  <a:pt x="103868" y="1288978"/>
                </a:lnTo>
                <a:lnTo>
                  <a:pt x="69312" y="1225314"/>
                </a:lnTo>
                <a:lnTo>
                  <a:pt x="41062" y="1148128"/>
                </a:lnTo>
                <a:lnTo>
                  <a:pt x="134638" y="1030659"/>
                </a:lnTo>
                <a:lnTo>
                  <a:pt x="3852" y="958285"/>
                </a:lnTo>
                <a:lnTo>
                  <a:pt x="0" y="882000"/>
                </a:lnTo>
                <a:lnTo>
                  <a:pt x="3852" y="805716"/>
                </a:lnTo>
                <a:lnTo>
                  <a:pt x="134638" y="733341"/>
                </a:lnTo>
                <a:lnTo>
                  <a:pt x="41062" y="615872"/>
                </a:lnTo>
                <a:lnTo>
                  <a:pt x="69312" y="538686"/>
                </a:lnTo>
                <a:lnTo>
                  <a:pt x="103868" y="475022"/>
                </a:lnTo>
                <a:lnTo>
                  <a:pt x="248420" y="458656"/>
                </a:lnTo>
                <a:lnTo>
                  <a:pt x="208268" y="319010"/>
                </a:lnTo>
                <a:lnTo>
                  <a:pt x="258332" y="258332"/>
                </a:lnTo>
                <a:lnTo>
                  <a:pt x="319010" y="208268"/>
                </a:lnTo>
                <a:lnTo>
                  <a:pt x="458656" y="248420"/>
                </a:lnTo>
                <a:lnTo>
                  <a:pt x="475022" y="103868"/>
                </a:lnTo>
                <a:lnTo>
                  <a:pt x="538686" y="69312"/>
                </a:lnTo>
                <a:lnTo>
                  <a:pt x="615872" y="41062"/>
                </a:lnTo>
                <a:lnTo>
                  <a:pt x="733341" y="134638"/>
                </a:lnTo>
                <a:lnTo>
                  <a:pt x="805716" y="385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任意多边形 25"/>
          <p:cNvSpPr/>
          <p:nvPr/>
        </p:nvSpPr>
        <p:spPr>
          <a:xfrm>
            <a:off x="7249753" y="1199303"/>
            <a:ext cx="585739" cy="585739"/>
          </a:xfrm>
          <a:custGeom>
            <a:avLst/>
            <a:gdLst>
              <a:gd name="connsiteX0" fmla="*/ 882000 w 1764000"/>
              <a:gd name="connsiteY0" fmla="*/ 0 h 1764000"/>
              <a:gd name="connsiteX1" fmla="*/ 958285 w 1764000"/>
              <a:gd name="connsiteY1" fmla="*/ 3852 h 1764000"/>
              <a:gd name="connsiteX2" fmla="*/ 1030659 w 1764000"/>
              <a:gd name="connsiteY2" fmla="*/ 134638 h 1764000"/>
              <a:gd name="connsiteX3" fmla="*/ 1148128 w 1764000"/>
              <a:gd name="connsiteY3" fmla="*/ 41062 h 1764000"/>
              <a:gd name="connsiteX4" fmla="*/ 1225314 w 1764000"/>
              <a:gd name="connsiteY4" fmla="*/ 69312 h 1764000"/>
              <a:gd name="connsiteX5" fmla="*/ 1288978 w 1764000"/>
              <a:gd name="connsiteY5" fmla="*/ 103868 h 1764000"/>
              <a:gd name="connsiteX6" fmla="*/ 1305344 w 1764000"/>
              <a:gd name="connsiteY6" fmla="*/ 248420 h 1764000"/>
              <a:gd name="connsiteX7" fmla="*/ 1444990 w 1764000"/>
              <a:gd name="connsiteY7" fmla="*/ 208268 h 1764000"/>
              <a:gd name="connsiteX8" fmla="*/ 1505668 w 1764000"/>
              <a:gd name="connsiteY8" fmla="*/ 258332 h 1764000"/>
              <a:gd name="connsiteX9" fmla="*/ 1555732 w 1764000"/>
              <a:gd name="connsiteY9" fmla="*/ 319010 h 1764000"/>
              <a:gd name="connsiteX10" fmla="*/ 1515580 w 1764000"/>
              <a:gd name="connsiteY10" fmla="*/ 458656 h 1764000"/>
              <a:gd name="connsiteX11" fmla="*/ 1660133 w 1764000"/>
              <a:gd name="connsiteY11" fmla="*/ 475022 h 1764000"/>
              <a:gd name="connsiteX12" fmla="*/ 1694688 w 1764000"/>
              <a:gd name="connsiteY12" fmla="*/ 538686 h 1764000"/>
              <a:gd name="connsiteX13" fmla="*/ 1722939 w 1764000"/>
              <a:gd name="connsiteY13" fmla="*/ 615872 h 1764000"/>
              <a:gd name="connsiteX14" fmla="*/ 1629362 w 1764000"/>
              <a:gd name="connsiteY14" fmla="*/ 733341 h 1764000"/>
              <a:gd name="connsiteX15" fmla="*/ 1760148 w 1764000"/>
              <a:gd name="connsiteY15" fmla="*/ 805715 h 1764000"/>
              <a:gd name="connsiteX16" fmla="*/ 1764000 w 1764000"/>
              <a:gd name="connsiteY16" fmla="*/ 882000 h 1764000"/>
              <a:gd name="connsiteX17" fmla="*/ 1760148 w 1764000"/>
              <a:gd name="connsiteY17" fmla="*/ 958285 h 1764000"/>
              <a:gd name="connsiteX18" fmla="*/ 1629362 w 1764000"/>
              <a:gd name="connsiteY18" fmla="*/ 1030659 h 1764000"/>
              <a:gd name="connsiteX19" fmla="*/ 1722939 w 1764000"/>
              <a:gd name="connsiteY19" fmla="*/ 1148128 h 1764000"/>
              <a:gd name="connsiteX20" fmla="*/ 1694688 w 1764000"/>
              <a:gd name="connsiteY20" fmla="*/ 1225314 h 1764000"/>
              <a:gd name="connsiteX21" fmla="*/ 1660133 w 1764000"/>
              <a:gd name="connsiteY21" fmla="*/ 1288978 h 1764000"/>
              <a:gd name="connsiteX22" fmla="*/ 1515580 w 1764000"/>
              <a:gd name="connsiteY22" fmla="*/ 1305344 h 1764000"/>
              <a:gd name="connsiteX23" fmla="*/ 1555732 w 1764000"/>
              <a:gd name="connsiteY23" fmla="*/ 1444990 h 1764000"/>
              <a:gd name="connsiteX24" fmla="*/ 1505668 w 1764000"/>
              <a:gd name="connsiteY24" fmla="*/ 1505668 h 1764000"/>
              <a:gd name="connsiteX25" fmla="*/ 1444990 w 1764000"/>
              <a:gd name="connsiteY25" fmla="*/ 1555732 h 1764000"/>
              <a:gd name="connsiteX26" fmla="*/ 1305344 w 1764000"/>
              <a:gd name="connsiteY26" fmla="*/ 1515580 h 1764000"/>
              <a:gd name="connsiteX27" fmla="*/ 1288978 w 1764000"/>
              <a:gd name="connsiteY27" fmla="*/ 1660133 h 1764000"/>
              <a:gd name="connsiteX28" fmla="*/ 1225314 w 1764000"/>
              <a:gd name="connsiteY28" fmla="*/ 1694688 h 1764000"/>
              <a:gd name="connsiteX29" fmla="*/ 1148128 w 1764000"/>
              <a:gd name="connsiteY29" fmla="*/ 1722939 h 1764000"/>
              <a:gd name="connsiteX30" fmla="*/ 1030659 w 1764000"/>
              <a:gd name="connsiteY30" fmla="*/ 1629362 h 1764000"/>
              <a:gd name="connsiteX31" fmla="*/ 958285 w 1764000"/>
              <a:gd name="connsiteY31" fmla="*/ 1760148 h 1764000"/>
              <a:gd name="connsiteX32" fmla="*/ 882000 w 1764000"/>
              <a:gd name="connsiteY32" fmla="*/ 1764000 h 1764000"/>
              <a:gd name="connsiteX33" fmla="*/ 805716 w 1764000"/>
              <a:gd name="connsiteY33" fmla="*/ 1760148 h 1764000"/>
              <a:gd name="connsiteX34" fmla="*/ 733341 w 1764000"/>
              <a:gd name="connsiteY34" fmla="*/ 1629362 h 1764000"/>
              <a:gd name="connsiteX35" fmla="*/ 615872 w 1764000"/>
              <a:gd name="connsiteY35" fmla="*/ 1722939 h 1764000"/>
              <a:gd name="connsiteX36" fmla="*/ 538686 w 1764000"/>
              <a:gd name="connsiteY36" fmla="*/ 1694688 h 1764000"/>
              <a:gd name="connsiteX37" fmla="*/ 475022 w 1764000"/>
              <a:gd name="connsiteY37" fmla="*/ 1660133 h 1764000"/>
              <a:gd name="connsiteX38" fmla="*/ 458656 w 1764000"/>
              <a:gd name="connsiteY38" fmla="*/ 1515580 h 1764000"/>
              <a:gd name="connsiteX39" fmla="*/ 319010 w 1764000"/>
              <a:gd name="connsiteY39" fmla="*/ 1555732 h 1764000"/>
              <a:gd name="connsiteX40" fmla="*/ 258332 w 1764000"/>
              <a:gd name="connsiteY40" fmla="*/ 1505668 h 1764000"/>
              <a:gd name="connsiteX41" fmla="*/ 208268 w 1764000"/>
              <a:gd name="connsiteY41" fmla="*/ 1444990 h 1764000"/>
              <a:gd name="connsiteX42" fmla="*/ 248420 w 1764000"/>
              <a:gd name="connsiteY42" fmla="*/ 1305344 h 1764000"/>
              <a:gd name="connsiteX43" fmla="*/ 103868 w 1764000"/>
              <a:gd name="connsiteY43" fmla="*/ 1288978 h 1764000"/>
              <a:gd name="connsiteX44" fmla="*/ 69312 w 1764000"/>
              <a:gd name="connsiteY44" fmla="*/ 1225314 h 1764000"/>
              <a:gd name="connsiteX45" fmla="*/ 41062 w 1764000"/>
              <a:gd name="connsiteY45" fmla="*/ 1148128 h 1764000"/>
              <a:gd name="connsiteX46" fmla="*/ 134638 w 1764000"/>
              <a:gd name="connsiteY46" fmla="*/ 1030659 h 1764000"/>
              <a:gd name="connsiteX47" fmla="*/ 3852 w 1764000"/>
              <a:gd name="connsiteY47" fmla="*/ 958285 h 1764000"/>
              <a:gd name="connsiteX48" fmla="*/ 0 w 1764000"/>
              <a:gd name="connsiteY48" fmla="*/ 882000 h 1764000"/>
              <a:gd name="connsiteX49" fmla="*/ 3852 w 1764000"/>
              <a:gd name="connsiteY49" fmla="*/ 805716 h 1764000"/>
              <a:gd name="connsiteX50" fmla="*/ 134638 w 1764000"/>
              <a:gd name="connsiteY50" fmla="*/ 733341 h 1764000"/>
              <a:gd name="connsiteX51" fmla="*/ 41062 w 1764000"/>
              <a:gd name="connsiteY51" fmla="*/ 615872 h 1764000"/>
              <a:gd name="connsiteX52" fmla="*/ 69312 w 1764000"/>
              <a:gd name="connsiteY52" fmla="*/ 538686 h 1764000"/>
              <a:gd name="connsiteX53" fmla="*/ 103868 w 1764000"/>
              <a:gd name="connsiteY53" fmla="*/ 475022 h 1764000"/>
              <a:gd name="connsiteX54" fmla="*/ 248420 w 1764000"/>
              <a:gd name="connsiteY54" fmla="*/ 458656 h 1764000"/>
              <a:gd name="connsiteX55" fmla="*/ 208268 w 1764000"/>
              <a:gd name="connsiteY55" fmla="*/ 319010 h 1764000"/>
              <a:gd name="connsiteX56" fmla="*/ 258332 w 1764000"/>
              <a:gd name="connsiteY56" fmla="*/ 258332 h 1764000"/>
              <a:gd name="connsiteX57" fmla="*/ 319010 w 1764000"/>
              <a:gd name="connsiteY57" fmla="*/ 208268 h 1764000"/>
              <a:gd name="connsiteX58" fmla="*/ 458656 w 1764000"/>
              <a:gd name="connsiteY58" fmla="*/ 248420 h 1764000"/>
              <a:gd name="connsiteX59" fmla="*/ 475022 w 1764000"/>
              <a:gd name="connsiteY59" fmla="*/ 103868 h 1764000"/>
              <a:gd name="connsiteX60" fmla="*/ 538686 w 1764000"/>
              <a:gd name="connsiteY60" fmla="*/ 69312 h 1764000"/>
              <a:gd name="connsiteX61" fmla="*/ 615872 w 1764000"/>
              <a:gd name="connsiteY61" fmla="*/ 41062 h 1764000"/>
              <a:gd name="connsiteX62" fmla="*/ 733341 w 1764000"/>
              <a:gd name="connsiteY62" fmla="*/ 134638 h 1764000"/>
              <a:gd name="connsiteX63" fmla="*/ 805716 w 1764000"/>
              <a:gd name="connsiteY63" fmla="*/ 3852 h 176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</a:cxnLst>
            <a:rect l="l" t="t" r="r" b="b"/>
            <a:pathLst>
              <a:path w="1764000" h="1764000">
                <a:moveTo>
                  <a:pt x="882000" y="0"/>
                </a:moveTo>
                <a:lnTo>
                  <a:pt x="958285" y="3852"/>
                </a:lnTo>
                <a:lnTo>
                  <a:pt x="1030659" y="134638"/>
                </a:lnTo>
                <a:lnTo>
                  <a:pt x="1148128" y="41062"/>
                </a:lnTo>
                <a:lnTo>
                  <a:pt x="1225314" y="69312"/>
                </a:lnTo>
                <a:lnTo>
                  <a:pt x="1288978" y="103868"/>
                </a:lnTo>
                <a:lnTo>
                  <a:pt x="1305344" y="248420"/>
                </a:lnTo>
                <a:lnTo>
                  <a:pt x="1444990" y="208268"/>
                </a:lnTo>
                <a:lnTo>
                  <a:pt x="1505668" y="258332"/>
                </a:lnTo>
                <a:lnTo>
                  <a:pt x="1555732" y="319010"/>
                </a:lnTo>
                <a:lnTo>
                  <a:pt x="1515580" y="458656"/>
                </a:lnTo>
                <a:lnTo>
                  <a:pt x="1660133" y="475022"/>
                </a:lnTo>
                <a:lnTo>
                  <a:pt x="1694688" y="538686"/>
                </a:lnTo>
                <a:lnTo>
                  <a:pt x="1722939" y="615872"/>
                </a:lnTo>
                <a:lnTo>
                  <a:pt x="1629362" y="733341"/>
                </a:lnTo>
                <a:lnTo>
                  <a:pt x="1760148" y="805715"/>
                </a:lnTo>
                <a:lnTo>
                  <a:pt x="1764000" y="882000"/>
                </a:lnTo>
                <a:lnTo>
                  <a:pt x="1760148" y="958285"/>
                </a:lnTo>
                <a:lnTo>
                  <a:pt x="1629362" y="1030659"/>
                </a:lnTo>
                <a:lnTo>
                  <a:pt x="1722939" y="1148128"/>
                </a:lnTo>
                <a:lnTo>
                  <a:pt x="1694688" y="1225314"/>
                </a:lnTo>
                <a:lnTo>
                  <a:pt x="1660133" y="1288978"/>
                </a:lnTo>
                <a:lnTo>
                  <a:pt x="1515580" y="1305344"/>
                </a:lnTo>
                <a:lnTo>
                  <a:pt x="1555732" y="1444990"/>
                </a:lnTo>
                <a:lnTo>
                  <a:pt x="1505668" y="1505668"/>
                </a:lnTo>
                <a:lnTo>
                  <a:pt x="1444990" y="1555732"/>
                </a:lnTo>
                <a:lnTo>
                  <a:pt x="1305344" y="1515580"/>
                </a:lnTo>
                <a:lnTo>
                  <a:pt x="1288978" y="1660133"/>
                </a:lnTo>
                <a:lnTo>
                  <a:pt x="1225314" y="1694688"/>
                </a:lnTo>
                <a:lnTo>
                  <a:pt x="1148128" y="1722939"/>
                </a:lnTo>
                <a:lnTo>
                  <a:pt x="1030659" y="1629362"/>
                </a:lnTo>
                <a:lnTo>
                  <a:pt x="958285" y="1760148"/>
                </a:lnTo>
                <a:lnTo>
                  <a:pt x="882000" y="1764000"/>
                </a:lnTo>
                <a:lnTo>
                  <a:pt x="805716" y="1760148"/>
                </a:lnTo>
                <a:lnTo>
                  <a:pt x="733341" y="1629362"/>
                </a:lnTo>
                <a:lnTo>
                  <a:pt x="615872" y="1722939"/>
                </a:lnTo>
                <a:lnTo>
                  <a:pt x="538686" y="1694688"/>
                </a:lnTo>
                <a:lnTo>
                  <a:pt x="475022" y="1660133"/>
                </a:lnTo>
                <a:lnTo>
                  <a:pt x="458656" y="1515580"/>
                </a:lnTo>
                <a:lnTo>
                  <a:pt x="319010" y="1555732"/>
                </a:lnTo>
                <a:lnTo>
                  <a:pt x="258332" y="1505668"/>
                </a:lnTo>
                <a:lnTo>
                  <a:pt x="208268" y="1444990"/>
                </a:lnTo>
                <a:lnTo>
                  <a:pt x="248420" y="1305344"/>
                </a:lnTo>
                <a:lnTo>
                  <a:pt x="103868" y="1288978"/>
                </a:lnTo>
                <a:lnTo>
                  <a:pt x="69312" y="1225314"/>
                </a:lnTo>
                <a:lnTo>
                  <a:pt x="41062" y="1148128"/>
                </a:lnTo>
                <a:lnTo>
                  <a:pt x="134638" y="1030659"/>
                </a:lnTo>
                <a:lnTo>
                  <a:pt x="3852" y="958285"/>
                </a:lnTo>
                <a:lnTo>
                  <a:pt x="0" y="882000"/>
                </a:lnTo>
                <a:lnTo>
                  <a:pt x="3852" y="805716"/>
                </a:lnTo>
                <a:lnTo>
                  <a:pt x="134638" y="733341"/>
                </a:lnTo>
                <a:lnTo>
                  <a:pt x="41062" y="615872"/>
                </a:lnTo>
                <a:lnTo>
                  <a:pt x="69312" y="538686"/>
                </a:lnTo>
                <a:lnTo>
                  <a:pt x="103868" y="475022"/>
                </a:lnTo>
                <a:lnTo>
                  <a:pt x="248420" y="458656"/>
                </a:lnTo>
                <a:lnTo>
                  <a:pt x="208268" y="319010"/>
                </a:lnTo>
                <a:lnTo>
                  <a:pt x="258332" y="258332"/>
                </a:lnTo>
                <a:lnTo>
                  <a:pt x="319010" y="208268"/>
                </a:lnTo>
                <a:lnTo>
                  <a:pt x="458656" y="248420"/>
                </a:lnTo>
                <a:lnTo>
                  <a:pt x="475022" y="103868"/>
                </a:lnTo>
                <a:lnTo>
                  <a:pt x="538686" y="69312"/>
                </a:lnTo>
                <a:lnTo>
                  <a:pt x="615872" y="41062"/>
                </a:lnTo>
                <a:lnTo>
                  <a:pt x="733341" y="134638"/>
                </a:lnTo>
                <a:lnTo>
                  <a:pt x="805716" y="3852"/>
                </a:lnTo>
                <a:close/>
              </a:path>
            </a:pathLst>
          </a:cu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7"/>
          <p:cNvSpPr/>
          <p:nvPr/>
        </p:nvSpPr>
        <p:spPr>
          <a:xfrm>
            <a:off x="7458009" y="1419337"/>
            <a:ext cx="169226" cy="16922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3" name="椭圆 28"/>
          <p:cNvSpPr/>
          <p:nvPr/>
        </p:nvSpPr>
        <p:spPr>
          <a:xfrm>
            <a:off x="7046543" y="1349180"/>
            <a:ext cx="114663" cy="114663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4" name="矩形 30"/>
          <p:cNvSpPr/>
          <p:nvPr/>
        </p:nvSpPr>
        <p:spPr>
          <a:xfrm>
            <a:off x="2747332" y="2309824"/>
            <a:ext cx="3192216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1" dirty="0" smtClean="0">
                <a:solidFill>
                  <a:schemeClr val="accent1"/>
                </a:solidFill>
                <a:latin typeface="+mn-lt"/>
              </a:rPr>
              <a:t>4. VẤN ĐỀ NGHIÊN CỨU</a:t>
            </a:r>
            <a:endParaRPr lang="en-US" altLang="zh-CN" sz="1500" b="1" dirty="0">
              <a:solidFill>
                <a:schemeClr val="accent1"/>
              </a:solidFill>
              <a:latin typeface="+mn-lt"/>
            </a:endParaRPr>
          </a:p>
          <a:p>
            <a:r>
              <a:rPr lang="en-US" sz="1600" dirty="0"/>
              <a:t>- </a:t>
            </a:r>
            <a:r>
              <a:rPr lang="en-US" sz="1600" dirty="0" err="1"/>
              <a:t>Việc</a:t>
            </a:r>
            <a:r>
              <a:rPr lang="en-US" sz="1600" dirty="0"/>
              <a:t> </a:t>
            </a:r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 </a:t>
            </a:r>
            <a:r>
              <a:rPr lang="en-US" sz="1600" dirty="0" err="1"/>
              <a:t>có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hứng</a:t>
            </a:r>
            <a:r>
              <a:rPr lang="en-US" sz="1600" dirty="0"/>
              <a:t> </a:t>
            </a:r>
            <a:r>
              <a:rPr lang="en-US" sz="1600" dirty="0" err="1"/>
              <a:t>thú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en-US" sz="1600" dirty="0"/>
              <a:t> HS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đến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 </a:t>
            </a:r>
            <a:r>
              <a:rPr lang="en-US" sz="1600" dirty="0" err="1"/>
              <a:t>không</a:t>
            </a:r>
            <a:r>
              <a:rPr lang="en-US" sz="1600" dirty="0"/>
              <a:t>?</a:t>
            </a:r>
          </a:p>
          <a:p>
            <a:r>
              <a:rPr lang="en-US" sz="1600" dirty="0"/>
              <a:t>- </a:t>
            </a:r>
            <a:r>
              <a:rPr lang="en-US" sz="1600" dirty="0" err="1"/>
              <a:t>Việc</a:t>
            </a:r>
            <a:r>
              <a:rPr lang="en-US" sz="1600" dirty="0"/>
              <a:t> </a:t>
            </a:r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 </a:t>
            </a:r>
            <a:r>
              <a:rPr lang="en-US" sz="1600" dirty="0" err="1"/>
              <a:t>có</a:t>
            </a:r>
            <a:r>
              <a:rPr lang="en-US" sz="1600" dirty="0"/>
              <a:t> </a:t>
            </a:r>
            <a:r>
              <a:rPr lang="en-US" sz="1600" dirty="0" err="1"/>
              <a:t>giảm</a:t>
            </a:r>
            <a:r>
              <a:rPr lang="en-US" sz="1600" dirty="0"/>
              <a:t> </a:t>
            </a:r>
            <a:r>
              <a:rPr lang="en-US" sz="1600" dirty="0" err="1"/>
              <a:t>tỉ</a:t>
            </a:r>
            <a:r>
              <a:rPr lang="en-US" sz="1600" dirty="0"/>
              <a:t> </a:t>
            </a:r>
            <a:r>
              <a:rPr lang="en-US" sz="1600" dirty="0" err="1"/>
              <a:t>lệ</a:t>
            </a:r>
            <a:r>
              <a:rPr lang="en-US" sz="1600" dirty="0"/>
              <a:t> </a:t>
            </a:r>
            <a:r>
              <a:rPr lang="en-US" sz="1600" dirty="0" err="1"/>
              <a:t>nghỉ</a:t>
            </a:r>
            <a:r>
              <a:rPr lang="en-US" sz="1600" dirty="0"/>
              <a:t> </a:t>
            </a:r>
            <a:r>
              <a:rPr lang="en-US" sz="1600" dirty="0" err="1"/>
              <a:t>học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HS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không</a:t>
            </a:r>
            <a:r>
              <a:rPr lang="en-US" sz="1600" dirty="0"/>
              <a:t>?</a:t>
            </a:r>
          </a:p>
        </p:txBody>
      </p:sp>
      <p:sp>
        <p:nvSpPr>
          <p:cNvPr id="25" name="矩形 31"/>
          <p:cNvSpPr/>
          <p:nvPr/>
        </p:nvSpPr>
        <p:spPr>
          <a:xfrm>
            <a:off x="139304" y="2319182"/>
            <a:ext cx="2376375" cy="13080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1" dirty="0" smtClean="0">
                <a:solidFill>
                  <a:schemeClr val="accent2"/>
                </a:solidFill>
                <a:latin typeface="+mn-lt"/>
              </a:rPr>
              <a:t>3. GIẢI PHÁP THAY THẾ</a:t>
            </a:r>
            <a:endParaRPr lang="en-US" altLang="zh-CN" sz="1500" b="1" dirty="0">
              <a:solidFill>
                <a:schemeClr val="accent2"/>
              </a:solidFill>
              <a:latin typeface="+mn-lt"/>
            </a:endParaRPr>
          </a:p>
          <a:p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: </a:t>
            </a:r>
            <a:r>
              <a:rPr lang="en-US" sz="1600" dirty="0" err="1"/>
              <a:t>ném</a:t>
            </a:r>
            <a:r>
              <a:rPr lang="en-US" sz="1600" dirty="0"/>
              <a:t> </a:t>
            </a:r>
            <a:r>
              <a:rPr lang="en-US" sz="1600" dirty="0" err="1"/>
              <a:t>còn</a:t>
            </a:r>
            <a:r>
              <a:rPr lang="en-US" sz="1600" dirty="0"/>
              <a:t>, </a:t>
            </a:r>
            <a:r>
              <a:rPr lang="en-US" sz="1600" dirty="0" err="1"/>
              <a:t>ném</a:t>
            </a:r>
            <a:r>
              <a:rPr lang="en-US" sz="1600" dirty="0"/>
              <a:t> </a:t>
            </a:r>
            <a:r>
              <a:rPr lang="en-US" sz="1600" dirty="0" err="1"/>
              <a:t>pao</a:t>
            </a:r>
            <a:r>
              <a:rPr lang="en-US" sz="1600" dirty="0"/>
              <a:t>, </a:t>
            </a:r>
            <a:r>
              <a:rPr lang="en-US" sz="1600" dirty="0" err="1"/>
              <a:t>kéo</a:t>
            </a:r>
            <a:r>
              <a:rPr lang="en-US" sz="1600" dirty="0"/>
              <a:t> co, </a:t>
            </a:r>
            <a:r>
              <a:rPr lang="en-US" sz="1600" dirty="0" err="1"/>
              <a:t>đẩy</a:t>
            </a:r>
            <a:r>
              <a:rPr lang="en-US" sz="1600" dirty="0"/>
              <a:t> </a:t>
            </a:r>
            <a:r>
              <a:rPr lang="en-US" sz="1600" dirty="0" err="1"/>
              <a:t>gậy</a:t>
            </a:r>
            <a:r>
              <a:rPr lang="en-US" sz="1600" dirty="0"/>
              <a:t>, …</a:t>
            </a:r>
            <a:r>
              <a:rPr lang="en-US" sz="1600" dirty="0" err="1"/>
              <a:t>để</a:t>
            </a:r>
            <a:r>
              <a:rPr lang="en-US" sz="1600" dirty="0"/>
              <a:t> </a:t>
            </a:r>
            <a:r>
              <a:rPr lang="en-US" sz="1600" dirty="0" err="1"/>
              <a:t>thu</a:t>
            </a:r>
            <a:r>
              <a:rPr lang="en-US" sz="1600" dirty="0"/>
              <a:t> </a:t>
            </a:r>
            <a:r>
              <a:rPr lang="en-US" sz="1600" dirty="0" err="1"/>
              <a:t>hút</a:t>
            </a:r>
            <a:r>
              <a:rPr lang="en-US" sz="1600" dirty="0"/>
              <a:t> HS </a:t>
            </a:r>
            <a:r>
              <a:rPr lang="en-US" sz="1600" dirty="0" err="1"/>
              <a:t>đến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.</a:t>
            </a:r>
          </a:p>
        </p:txBody>
      </p:sp>
      <p:sp>
        <p:nvSpPr>
          <p:cNvPr id="26" name="矩形 32"/>
          <p:cNvSpPr/>
          <p:nvPr/>
        </p:nvSpPr>
        <p:spPr>
          <a:xfrm>
            <a:off x="6077361" y="2320444"/>
            <a:ext cx="3066639" cy="180049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defTabSz="685800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500" b="1" dirty="0" smtClean="0">
                <a:solidFill>
                  <a:schemeClr val="accent3"/>
                </a:solidFill>
                <a:latin typeface="+mn-lt"/>
              </a:rPr>
              <a:t>5. GIẢ THUYẾT NGHIÊN CỨU</a:t>
            </a:r>
            <a:endParaRPr lang="en-US" altLang="zh-CN" sz="1500" b="1" dirty="0">
              <a:solidFill>
                <a:schemeClr val="accent3"/>
              </a:solidFill>
              <a:latin typeface="+mn-lt"/>
            </a:endParaRPr>
          </a:p>
          <a:p>
            <a:r>
              <a:rPr lang="en-US" sz="1600" dirty="0"/>
              <a:t>- </a:t>
            </a:r>
            <a:r>
              <a:rPr lang="en-US" sz="1600" dirty="0" err="1"/>
              <a:t>Có</a:t>
            </a:r>
            <a:r>
              <a:rPr lang="en-US" sz="1600" dirty="0"/>
              <a:t>. </a:t>
            </a:r>
            <a:r>
              <a:rPr lang="en-US" sz="1600" dirty="0" err="1"/>
              <a:t>Việc</a:t>
            </a:r>
            <a:r>
              <a:rPr lang="en-US" sz="1600" dirty="0"/>
              <a:t> </a:t>
            </a:r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 </a:t>
            </a:r>
            <a:r>
              <a:rPr lang="en-US" sz="1600" dirty="0" err="1"/>
              <a:t>có</a:t>
            </a:r>
            <a:r>
              <a:rPr lang="en-US" sz="1600" dirty="0"/>
              <a:t> </a:t>
            </a:r>
            <a:r>
              <a:rPr lang="en-US" sz="1600" dirty="0" err="1"/>
              <a:t>tạo</a:t>
            </a:r>
            <a:r>
              <a:rPr lang="en-US" sz="1600" dirty="0"/>
              <a:t> </a:t>
            </a:r>
            <a:r>
              <a:rPr lang="en-US" sz="1600" dirty="0" err="1"/>
              <a:t>hứng</a:t>
            </a:r>
            <a:r>
              <a:rPr lang="en-US" sz="1600" dirty="0"/>
              <a:t> </a:t>
            </a:r>
            <a:r>
              <a:rPr lang="en-US" sz="1600" dirty="0" err="1"/>
              <a:t>thú</a:t>
            </a:r>
            <a:r>
              <a:rPr lang="en-US" sz="1600" dirty="0"/>
              <a:t> </a:t>
            </a:r>
            <a:r>
              <a:rPr lang="en-US" sz="1600" dirty="0" err="1"/>
              <a:t>cho</a:t>
            </a:r>
            <a:r>
              <a:rPr lang="en-US" sz="1600" dirty="0"/>
              <a:t> HS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đến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.</a:t>
            </a:r>
          </a:p>
          <a:p>
            <a:r>
              <a:rPr lang="en-US" sz="1600" dirty="0"/>
              <a:t>- </a:t>
            </a:r>
            <a:r>
              <a:rPr lang="en-US" sz="1600" dirty="0" err="1"/>
              <a:t>Có</a:t>
            </a:r>
            <a:r>
              <a:rPr lang="en-US" sz="1600" dirty="0"/>
              <a:t>. </a:t>
            </a:r>
            <a:r>
              <a:rPr lang="en-US" sz="1600" dirty="0" err="1"/>
              <a:t>Việc</a:t>
            </a:r>
            <a:r>
              <a:rPr lang="en-US" sz="1600" dirty="0"/>
              <a:t> </a:t>
            </a:r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 </a:t>
            </a:r>
            <a:r>
              <a:rPr lang="en-US" sz="1600" dirty="0" err="1"/>
              <a:t>có</a:t>
            </a:r>
            <a:r>
              <a:rPr lang="en-US" sz="1600" dirty="0"/>
              <a:t> </a:t>
            </a:r>
            <a:r>
              <a:rPr lang="en-US" sz="1600" dirty="0" err="1"/>
              <a:t>giảm</a:t>
            </a:r>
            <a:r>
              <a:rPr lang="en-US" sz="1600" dirty="0"/>
              <a:t> </a:t>
            </a:r>
            <a:r>
              <a:rPr lang="en-US" sz="1600" dirty="0" err="1"/>
              <a:t>tỉ</a:t>
            </a:r>
            <a:r>
              <a:rPr lang="en-US" sz="1600" dirty="0"/>
              <a:t> </a:t>
            </a:r>
            <a:r>
              <a:rPr lang="en-US" sz="1600" dirty="0" err="1"/>
              <a:t>lệ</a:t>
            </a:r>
            <a:r>
              <a:rPr lang="en-US" sz="1600" dirty="0"/>
              <a:t> </a:t>
            </a:r>
            <a:r>
              <a:rPr lang="en-US" sz="1600" dirty="0" err="1"/>
              <a:t>nghỉ</a:t>
            </a:r>
            <a:r>
              <a:rPr lang="en-US" sz="1600" dirty="0"/>
              <a:t> </a:t>
            </a:r>
            <a:r>
              <a:rPr lang="en-US" sz="1600" dirty="0" err="1"/>
              <a:t>học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HS </a:t>
            </a:r>
            <a:r>
              <a:rPr lang="en-US" sz="1600" dirty="0" err="1"/>
              <a:t>trường</a:t>
            </a:r>
            <a:r>
              <a:rPr lang="en-US" sz="1600" dirty="0"/>
              <a:t> THPT B. </a:t>
            </a:r>
          </a:p>
        </p:txBody>
      </p:sp>
    </p:spTree>
    <p:extLst>
      <p:ext uri="{BB962C8B-B14F-4D97-AF65-F5344CB8AC3E}">
        <p14:creationId xmlns:p14="http://schemas.microsoft.com/office/powerpoint/2010/main" val="18200986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2402"/>
    </mc:Choice>
    <mc:Fallback xmlns="">
      <p:transition advTm="2402"/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" name="椭圆 51"/>
          <p:cNvSpPr/>
          <p:nvPr/>
        </p:nvSpPr>
        <p:spPr>
          <a:xfrm>
            <a:off x="4414568" y="3869281"/>
            <a:ext cx="1793049" cy="17199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  <a:alpha val="90000"/>
                </a:schemeClr>
              </a:gs>
              <a:gs pos="100000">
                <a:schemeClr val="bg1">
                  <a:lumMod val="75000"/>
                  <a:alpha val="27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51" name="椭圆 50"/>
          <p:cNvSpPr/>
          <p:nvPr/>
        </p:nvSpPr>
        <p:spPr>
          <a:xfrm>
            <a:off x="2515133" y="3775261"/>
            <a:ext cx="1793049" cy="17199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  <a:alpha val="90000"/>
                </a:schemeClr>
              </a:gs>
              <a:gs pos="100000">
                <a:schemeClr val="bg1">
                  <a:lumMod val="75000"/>
                  <a:alpha val="27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0" name="椭圆 39"/>
          <p:cNvSpPr/>
          <p:nvPr/>
        </p:nvSpPr>
        <p:spPr>
          <a:xfrm>
            <a:off x="4350198" y="1893850"/>
            <a:ext cx="1793049" cy="17199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  <a:alpha val="90000"/>
                </a:schemeClr>
              </a:gs>
              <a:gs pos="100000">
                <a:schemeClr val="bg1">
                  <a:lumMod val="75000"/>
                  <a:alpha val="27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2" name="椭圆 1"/>
          <p:cNvSpPr/>
          <p:nvPr/>
        </p:nvSpPr>
        <p:spPr>
          <a:xfrm>
            <a:off x="2499812" y="1953996"/>
            <a:ext cx="1793049" cy="1719960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50000"/>
                </a:schemeClr>
              </a:gs>
              <a:gs pos="50000">
                <a:schemeClr val="bg1">
                  <a:lumMod val="65000"/>
                  <a:alpha val="90000"/>
                </a:schemeClr>
              </a:gs>
              <a:gs pos="100000">
                <a:schemeClr val="bg1">
                  <a:lumMod val="75000"/>
                  <a:alpha val="27000"/>
                </a:schemeClr>
              </a:gs>
            </a:gsLst>
            <a:path path="shape">
              <a:fillToRect l="50000" t="50000" r="50000" b="50000"/>
            </a:path>
            <a:tileRect/>
          </a:gradFill>
          <a:ln>
            <a:noFill/>
          </a:ln>
          <a:effectLst>
            <a:softEdge rad="1397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7" name="椭圆 6"/>
          <p:cNvSpPr/>
          <p:nvPr/>
        </p:nvSpPr>
        <p:spPr>
          <a:xfrm>
            <a:off x="2761539" y="1890431"/>
            <a:ext cx="1512168" cy="1512168"/>
          </a:xfrm>
          <a:prstGeom prst="ellipse">
            <a:avLst/>
          </a:prstGeom>
          <a:solidFill>
            <a:srgbClr val="B185B9"/>
          </a:solidFill>
          <a:ln>
            <a:noFill/>
          </a:ln>
          <a:scene3d>
            <a:camera prst="orthographicFront"/>
            <a:lightRig rig="threePt" dir="t">
              <a:rot lat="0" lon="0" rev="72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9" name="饼形 8"/>
          <p:cNvSpPr>
            <a:spLocks noChangeAspect="1"/>
          </p:cNvSpPr>
          <p:nvPr/>
        </p:nvSpPr>
        <p:spPr>
          <a:xfrm>
            <a:off x="2778955" y="1877818"/>
            <a:ext cx="1513907" cy="1513906"/>
          </a:xfrm>
          <a:prstGeom prst="pie">
            <a:avLst>
              <a:gd name="adj1" fmla="val 16182341"/>
              <a:gd name="adj2" fmla="val 107903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0" name="饼形 9"/>
          <p:cNvSpPr>
            <a:spLocks noChangeAspect="1"/>
          </p:cNvSpPr>
          <p:nvPr/>
        </p:nvSpPr>
        <p:spPr>
          <a:xfrm flipV="1">
            <a:off x="2841028" y="1903575"/>
            <a:ext cx="1469249" cy="1469249"/>
          </a:xfrm>
          <a:prstGeom prst="pie">
            <a:avLst>
              <a:gd name="adj1" fmla="val 0"/>
              <a:gd name="adj2" fmla="val 5440838"/>
            </a:avLst>
          </a:prstGeom>
          <a:solidFill>
            <a:srgbClr val="779BB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098506" y="1934530"/>
            <a:ext cx="530093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Kozuka Gothic Pro B" pitchFamily="34" charset="-128"/>
                <a:ea typeface="Kozuka Gothic Pro B" pitchFamily="34" charset="-128"/>
              </a:rPr>
              <a:t>1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12" name="右箭头 11"/>
          <p:cNvSpPr/>
          <p:nvPr/>
        </p:nvSpPr>
        <p:spPr>
          <a:xfrm rot="16200000">
            <a:off x="3261466" y="2853535"/>
            <a:ext cx="324032" cy="324039"/>
          </a:xfrm>
          <a:prstGeom prst="rightArrow">
            <a:avLst/>
          </a:prstGeom>
          <a:solidFill>
            <a:srgbClr val="B185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7" name="右箭头 16"/>
          <p:cNvSpPr/>
          <p:nvPr/>
        </p:nvSpPr>
        <p:spPr>
          <a:xfrm rot="5400000" flipV="1">
            <a:off x="3586772" y="2853535"/>
            <a:ext cx="324032" cy="324039"/>
          </a:xfrm>
          <a:prstGeom prst="rightArrow">
            <a:avLst/>
          </a:prstGeom>
          <a:solidFill>
            <a:srgbClr val="B185B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8" name="椭圆 17"/>
          <p:cNvSpPr/>
          <p:nvPr/>
        </p:nvSpPr>
        <p:spPr>
          <a:xfrm>
            <a:off x="4584173" y="1835843"/>
            <a:ext cx="1512168" cy="1512168"/>
          </a:xfrm>
          <a:prstGeom prst="ellipse">
            <a:avLst/>
          </a:prstGeom>
          <a:solidFill>
            <a:srgbClr val="F87F3E"/>
          </a:solidFill>
          <a:ln>
            <a:noFill/>
          </a:ln>
          <a:scene3d>
            <a:camera prst="orthographicFront"/>
            <a:lightRig rig="threePt" dir="t">
              <a:rot lat="0" lon="0" rev="72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19" name="饼形 18"/>
          <p:cNvSpPr>
            <a:spLocks noChangeAspect="1"/>
          </p:cNvSpPr>
          <p:nvPr/>
        </p:nvSpPr>
        <p:spPr>
          <a:xfrm>
            <a:off x="4525893" y="1747535"/>
            <a:ext cx="1665298" cy="1665297"/>
          </a:xfrm>
          <a:prstGeom prst="pie">
            <a:avLst>
              <a:gd name="adj1" fmla="val 16182341"/>
              <a:gd name="adj2" fmla="val 107903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0" name="饼形 19"/>
          <p:cNvSpPr>
            <a:spLocks noChangeAspect="1"/>
          </p:cNvSpPr>
          <p:nvPr/>
        </p:nvSpPr>
        <p:spPr>
          <a:xfrm flipV="1">
            <a:off x="4683105" y="1837663"/>
            <a:ext cx="1469249" cy="1469249"/>
          </a:xfrm>
          <a:prstGeom prst="pie">
            <a:avLst>
              <a:gd name="adj1" fmla="val 0"/>
              <a:gd name="adj2" fmla="val 5440838"/>
            </a:avLst>
          </a:prstGeom>
          <a:solidFill>
            <a:srgbClr val="EA2A1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819049" y="1829159"/>
            <a:ext cx="530093" cy="1117229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Kozuka Gothic Pro B" pitchFamily="34" charset="-128"/>
                <a:ea typeface="Kozuka Gothic Pro B" pitchFamily="34" charset="-128"/>
              </a:rPr>
              <a:t>2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grpSp>
        <p:nvGrpSpPr>
          <p:cNvPr id="24" name="组合 23"/>
          <p:cNvGrpSpPr/>
          <p:nvPr/>
        </p:nvGrpSpPr>
        <p:grpSpPr>
          <a:xfrm>
            <a:off x="5055485" y="2742036"/>
            <a:ext cx="569544" cy="483421"/>
            <a:chOff x="2572855" y="3225906"/>
            <a:chExt cx="1091991" cy="926868"/>
          </a:xfrm>
        </p:grpSpPr>
        <p:sp>
          <p:nvSpPr>
            <p:cNvPr id="27" name="正五边形 15"/>
            <p:cNvSpPr/>
            <p:nvPr/>
          </p:nvSpPr>
          <p:spPr>
            <a:xfrm>
              <a:off x="2572855" y="3363838"/>
              <a:ext cx="566304" cy="777191"/>
            </a:xfrm>
            <a:custGeom>
              <a:avLst/>
              <a:gdLst/>
              <a:ahLst/>
              <a:cxnLst/>
              <a:rect l="l" t="t" r="r" b="b"/>
              <a:pathLst>
                <a:path w="675366" h="926868">
                  <a:moveTo>
                    <a:pt x="337684" y="0"/>
                  </a:moveTo>
                  <a:cubicBezTo>
                    <a:pt x="427515" y="0"/>
                    <a:pt x="500338" y="96717"/>
                    <a:pt x="500338" y="216024"/>
                  </a:cubicBezTo>
                  <a:cubicBezTo>
                    <a:pt x="500338" y="286850"/>
                    <a:pt x="474674" y="349715"/>
                    <a:pt x="432653" y="386725"/>
                  </a:cubicBezTo>
                  <a:lnTo>
                    <a:pt x="675366" y="552864"/>
                  </a:lnTo>
                  <a:lnTo>
                    <a:pt x="546383" y="926868"/>
                  </a:lnTo>
                  <a:lnTo>
                    <a:pt x="128983" y="926868"/>
                  </a:lnTo>
                  <a:lnTo>
                    <a:pt x="0" y="552864"/>
                  </a:lnTo>
                  <a:lnTo>
                    <a:pt x="242714" y="386724"/>
                  </a:lnTo>
                  <a:cubicBezTo>
                    <a:pt x="200694" y="349714"/>
                    <a:pt x="175030" y="286849"/>
                    <a:pt x="175030" y="216024"/>
                  </a:cubicBezTo>
                  <a:cubicBezTo>
                    <a:pt x="175030" y="96717"/>
                    <a:pt x="247853" y="0"/>
                    <a:pt x="337684" y="0"/>
                  </a:cubicBezTo>
                  <a:close/>
                </a:path>
              </a:pathLst>
            </a:custGeom>
            <a:solidFill>
              <a:srgbClr val="F87F3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28" name="正五边形 15"/>
            <p:cNvSpPr/>
            <p:nvPr/>
          </p:nvSpPr>
          <p:spPr>
            <a:xfrm>
              <a:off x="3098542" y="3363838"/>
              <a:ext cx="566304" cy="777191"/>
            </a:xfrm>
            <a:custGeom>
              <a:avLst/>
              <a:gdLst/>
              <a:ahLst/>
              <a:cxnLst/>
              <a:rect l="l" t="t" r="r" b="b"/>
              <a:pathLst>
                <a:path w="675366" h="926868">
                  <a:moveTo>
                    <a:pt x="337684" y="0"/>
                  </a:moveTo>
                  <a:cubicBezTo>
                    <a:pt x="427515" y="0"/>
                    <a:pt x="500338" y="96717"/>
                    <a:pt x="500338" y="216024"/>
                  </a:cubicBezTo>
                  <a:cubicBezTo>
                    <a:pt x="500338" y="286850"/>
                    <a:pt x="474674" y="349715"/>
                    <a:pt x="432653" y="386725"/>
                  </a:cubicBezTo>
                  <a:lnTo>
                    <a:pt x="675366" y="552864"/>
                  </a:lnTo>
                  <a:lnTo>
                    <a:pt x="546383" y="926868"/>
                  </a:lnTo>
                  <a:lnTo>
                    <a:pt x="128983" y="926868"/>
                  </a:lnTo>
                  <a:lnTo>
                    <a:pt x="0" y="552864"/>
                  </a:lnTo>
                  <a:lnTo>
                    <a:pt x="242714" y="386724"/>
                  </a:lnTo>
                  <a:cubicBezTo>
                    <a:pt x="200694" y="349714"/>
                    <a:pt x="175030" y="286849"/>
                    <a:pt x="175030" y="216024"/>
                  </a:cubicBezTo>
                  <a:cubicBezTo>
                    <a:pt x="175030" y="96717"/>
                    <a:pt x="247853" y="0"/>
                    <a:pt x="337684" y="0"/>
                  </a:cubicBezTo>
                  <a:close/>
                </a:path>
              </a:pathLst>
            </a:custGeom>
            <a:solidFill>
              <a:srgbClr val="F87F3E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16" name="正五边形 15"/>
            <p:cNvSpPr/>
            <p:nvPr/>
          </p:nvSpPr>
          <p:spPr>
            <a:xfrm>
              <a:off x="2760859" y="3225906"/>
              <a:ext cx="675366" cy="926868"/>
            </a:xfrm>
            <a:custGeom>
              <a:avLst/>
              <a:gdLst/>
              <a:ahLst/>
              <a:cxnLst/>
              <a:rect l="l" t="t" r="r" b="b"/>
              <a:pathLst>
                <a:path w="675366" h="926868">
                  <a:moveTo>
                    <a:pt x="337684" y="0"/>
                  </a:moveTo>
                  <a:cubicBezTo>
                    <a:pt x="427515" y="0"/>
                    <a:pt x="500338" y="96717"/>
                    <a:pt x="500338" y="216024"/>
                  </a:cubicBezTo>
                  <a:cubicBezTo>
                    <a:pt x="500338" y="286850"/>
                    <a:pt x="474674" y="349715"/>
                    <a:pt x="432653" y="386725"/>
                  </a:cubicBezTo>
                  <a:lnTo>
                    <a:pt x="675366" y="552864"/>
                  </a:lnTo>
                  <a:lnTo>
                    <a:pt x="546383" y="926868"/>
                  </a:lnTo>
                  <a:lnTo>
                    <a:pt x="128983" y="926868"/>
                  </a:lnTo>
                  <a:lnTo>
                    <a:pt x="0" y="552864"/>
                  </a:lnTo>
                  <a:lnTo>
                    <a:pt x="242714" y="386724"/>
                  </a:lnTo>
                  <a:cubicBezTo>
                    <a:pt x="200694" y="349714"/>
                    <a:pt x="175030" y="286849"/>
                    <a:pt x="175030" y="216024"/>
                  </a:cubicBezTo>
                  <a:cubicBezTo>
                    <a:pt x="175030" y="96717"/>
                    <a:pt x="247853" y="0"/>
                    <a:pt x="337684" y="0"/>
                  </a:cubicBezTo>
                  <a:close/>
                </a:path>
              </a:pathLst>
            </a:custGeom>
            <a:solidFill>
              <a:srgbClr val="F87F3E"/>
            </a:solidFill>
            <a:ln>
              <a:solidFill>
                <a:schemeClr val="bg1"/>
              </a:solidFill>
            </a:ln>
            <a:effectLst>
              <a:softEdge rad="12700"/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33" name="椭圆 32"/>
          <p:cNvSpPr/>
          <p:nvPr/>
        </p:nvSpPr>
        <p:spPr>
          <a:xfrm>
            <a:off x="4627874" y="3745678"/>
            <a:ext cx="1512168" cy="1512168"/>
          </a:xfrm>
          <a:prstGeom prst="ellipse">
            <a:avLst/>
          </a:prstGeom>
          <a:solidFill>
            <a:srgbClr val="BAD83C"/>
          </a:solidFill>
          <a:ln>
            <a:noFill/>
          </a:ln>
          <a:scene3d>
            <a:camera prst="orthographicFront"/>
            <a:lightRig rig="threePt" dir="t">
              <a:rot lat="0" lon="0" rev="72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34" name="饼形 33"/>
          <p:cNvSpPr>
            <a:spLocks noChangeAspect="1"/>
          </p:cNvSpPr>
          <p:nvPr/>
        </p:nvSpPr>
        <p:spPr>
          <a:xfrm>
            <a:off x="4645290" y="3733065"/>
            <a:ext cx="1513907" cy="1513906"/>
          </a:xfrm>
          <a:prstGeom prst="pie">
            <a:avLst>
              <a:gd name="adj1" fmla="val 16182341"/>
              <a:gd name="adj2" fmla="val 107903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5" name="饼形 34"/>
          <p:cNvSpPr>
            <a:spLocks noChangeAspect="1"/>
          </p:cNvSpPr>
          <p:nvPr/>
        </p:nvSpPr>
        <p:spPr>
          <a:xfrm flipV="1">
            <a:off x="4717212" y="3749097"/>
            <a:ext cx="1469249" cy="1469249"/>
          </a:xfrm>
          <a:prstGeom prst="pie">
            <a:avLst>
              <a:gd name="adj1" fmla="val 0"/>
              <a:gd name="adj2" fmla="val 5440838"/>
            </a:avLst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4925593" y="3755757"/>
            <a:ext cx="530093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6000" dirty="0" smtClean="0">
                <a:solidFill>
                  <a:prstClr val="white">
                    <a:lumMod val="95000"/>
                  </a:prstClr>
                </a:solidFill>
                <a:latin typeface="Kozuka Gothic Pro B" pitchFamily="34" charset="-128"/>
                <a:ea typeface="Kozuka Gothic Pro B" pitchFamily="34" charset="-128"/>
              </a:rPr>
              <a:t>3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grpSp>
        <p:nvGrpSpPr>
          <p:cNvPr id="31" name="组合 30"/>
          <p:cNvGrpSpPr/>
          <p:nvPr/>
        </p:nvGrpSpPr>
        <p:grpSpPr>
          <a:xfrm>
            <a:off x="5183250" y="4651273"/>
            <a:ext cx="469053" cy="416556"/>
            <a:chOff x="5004048" y="3768884"/>
            <a:chExt cx="826530" cy="734023"/>
          </a:xfrm>
        </p:grpSpPr>
        <p:sp>
          <p:nvSpPr>
            <p:cNvPr id="30" name="圆角矩形 29"/>
            <p:cNvSpPr/>
            <p:nvPr/>
          </p:nvSpPr>
          <p:spPr>
            <a:xfrm>
              <a:off x="5004048" y="4011910"/>
              <a:ext cx="144016" cy="300645"/>
            </a:xfrm>
            <a:prstGeom prst="roundRect">
              <a:avLst/>
            </a:prstGeom>
            <a:solidFill>
              <a:srgbClr val="BA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2" name="圆角矩形 41"/>
            <p:cNvSpPr/>
            <p:nvPr/>
          </p:nvSpPr>
          <p:spPr>
            <a:xfrm>
              <a:off x="5220072" y="3939902"/>
              <a:ext cx="144016" cy="372653"/>
            </a:xfrm>
            <a:prstGeom prst="roundRect">
              <a:avLst/>
            </a:prstGeom>
            <a:solidFill>
              <a:srgbClr val="BA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3" name="圆角矩形 42"/>
            <p:cNvSpPr/>
            <p:nvPr/>
          </p:nvSpPr>
          <p:spPr>
            <a:xfrm>
              <a:off x="5436096" y="3860148"/>
              <a:ext cx="144016" cy="452407"/>
            </a:xfrm>
            <a:prstGeom prst="roundRect">
              <a:avLst/>
            </a:prstGeom>
            <a:solidFill>
              <a:srgbClr val="BA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4" name="圆角矩形 43"/>
            <p:cNvSpPr/>
            <p:nvPr/>
          </p:nvSpPr>
          <p:spPr>
            <a:xfrm>
              <a:off x="5652120" y="3768884"/>
              <a:ext cx="144016" cy="543672"/>
            </a:xfrm>
            <a:prstGeom prst="roundRect">
              <a:avLst/>
            </a:prstGeom>
            <a:solidFill>
              <a:srgbClr val="BAD83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  <p:sp>
          <p:nvSpPr>
            <p:cNvPr id="45" name="圆角矩形 44"/>
            <p:cNvSpPr/>
            <p:nvPr/>
          </p:nvSpPr>
          <p:spPr>
            <a:xfrm rot="5400000">
              <a:off x="5345305" y="4017634"/>
              <a:ext cx="144016" cy="826530"/>
            </a:xfrm>
            <a:prstGeom prst="round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prstClr val="white"/>
                </a:solidFill>
              </a:endParaRPr>
            </a:p>
          </p:txBody>
        </p:sp>
      </p:grpSp>
      <p:sp>
        <p:nvSpPr>
          <p:cNvPr id="47" name="椭圆 46"/>
          <p:cNvSpPr/>
          <p:nvPr/>
        </p:nvSpPr>
        <p:spPr>
          <a:xfrm>
            <a:off x="2811131" y="3720800"/>
            <a:ext cx="1512168" cy="1512168"/>
          </a:xfrm>
          <a:prstGeom prst="ellipse">
            <a:avLst/>
          </a:prstGeom>
          <a:solidFill>
            <a:srgbClr val="E1E154"/>
          </a:solidFill>
          <a:ln>
            <a:noFill/>
          </a:ln>
          <a:scene3d>
            <a:camera prst="orthographicFront"/>
            <a:lightRig rig="threePt" dir="t">
              <a:rot lat="0" lon="0" rev="7200000"/>
            </a:lightRig>
          </a:scene3d>
          <a:sp3d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  <p:sp>
        <p:nvSpPr>
          <p:cNvPr id="48" name="饼形 47"/>
          <p:cNvSpPr>
            <a:spLocks noChangeAspect="1"/>
          </p:cNvSpPr>
          <p:nvPr/>
        </p:nvSpPr>
        <p:spPr>
          <a:xfrm>
            <a:off x="2828547" y="3708187"/>
            <a:ext cx="1513906" cy="1513906"/>
          </a:xfrm>
          <a:prstGeom prst="pie">
            <a:avLst>
              <a:gd name="adj1" fmla="val 16182341"/>
              <a:gd name="adj2" fmla="val 10790308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49" name="饼形 48"/>
          <p:cNvSpPr>
            <a:spLocks noChangeAspect="1"/>
          </p:cNvSpPr>
          <p:nvPr/>
        </p:nvSpPr>
        <p:spPr>
          <a:xfrm flipV="1">
            <a:off x="2900469" y="3724219"/>
            <a:ext cx="1469249" cy="1469249"/>
          </a:xfrm>
          <a:prstGeom prst="pie">
            <a:avLst>
              <a:gd name="adj1" fmla="val 0"/>
              <a:gd name="adj2" fmla="val 5440838"/>
            </a:avLst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0" name="TextBox 49"/>
          <p:cNvSpPr txBox="1"/>
          <p:nvPr/>
        </p:nvSpPr>
        <p:spPr>
          <a:xfrm>
            <a:off x="3108850" y="3730879"/>
            <a:ext cx="530093" cy="1015663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76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US" altLang="zh-CN" sz="6000" dirty="0">
                <a:solidFill>
                  <a:prstClr val="white">
                    <a:lumMod val="95000"/>
                  </a:prstClr>
                </a:solidFill>
                <a:latin typeface="Kozuka Gothic Pro B" pitchFamily="34" charset="-128"/>
                <a:ea typeface="Kozuka Gothic Pro B" pitchFamily="34" charset="-128"/>
              </a:rPr>
              <a:t>4</a:t>
            </a:r>
            <a:endParaRPr lang="zh-CN" altLang="en-US" sz="6000" dirty="0">
              <a:solidFill>
                <a:prstClr val="white">
                  <a:lumMod val="95000"/>
                </a:prstClr>
              </a:solidFill>
              <a:latin typeface="Kozuka Gothic Pro B" pitchFamily="34" charset="-128"/>
              <a:ea typeface="Kozuka Gothic Pro B" pitchFamily="34" charset="-128"/>
            </a:endParaRPr>
          </a:p>
        </p:txBody>
      </p:sp>
      <p:sp>
        <p:nvSpPr>
          <p:cNvPr id="46" name="图文框 45"/>
          <p:cNvSpPr/>
          <p:nvPr/>
        </p:nvSpPr>
        <p:spPr>
          <a:xfrm>
            <a:off x="3330473" y="4669036"/>
            <a:ext cx="549218" cy="301032"/>
          </a:xfrm>
          <a:prstGeom prst="frame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cxnSp>
        <p:nvCxnSpPr>
          <p:cNvPr id="58" name="肘形连接符 57"/>
          <p:cNvCxnSpPr/>
          <p:nvPr/>
        </p:nvCxnSpPr>
        <p:spPr>
          <a:xfrm rot="18000000" flipH="1" flipV="1">
            <a:off x="3483032" y="4717161"/>
            <a:ext cx="244097" cy="230295"/>
          </a:xfrm>
          <a:prstGeom prst="bentConnector3">
            <a:avLst/>
          </a:prstGeom>
          <a:ln w="31750">
            <a:solidFill>
              <a:srgbClr val="FFFF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圆角矩形 58"/>
          <p:cNvSpPr/>
          <p:nvPr/>
        </p:nvSpPr>
        <p:spPr>
          <a:xfrm>
            <a:off x="3291310" y="4758528"/>
            <a:ext cx="61025" cy="122048"/>
          </a:xfrm>
          <a:prstGeom prst="roundRect">
            <a:avLst/>
          </a:prstGeom>
          <a:solidFill>
            <a:srgbClr val="FFC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>
              <a:solidFill>
                <a:prstClr val="black"/>
              </a:solidFill>
            </a:endParaRPr>
          </a:p>
        </p:txBody>
      </p:sp>
      <p:sp>
        <p:nvSpPr>
          <p:cNvPr id="54" name="文本框 27"/>
          <p:cNvSpPr txBox="1"/>
          <p:nvPr/>
        </p:nvSpPr>
        <p:spPr>
          <a:xfrm>
            <a:off x="6168263" y="1905337"/>
            <a:ext cx="2417152" cy="561690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/>
            <a:r>
              <a:rPr lang="en-US" sz="1600" dirty="0" err="1"/>
              <a:t>K</a:t>
            </a:r>
            <a:r>
              <a:rPr lang="en-US" sz="1600" dirty="0" err="1" smtClean="0"/>
              <a:t>iểm</a:t>
            </a:r>
            <a:r>
              <a:rPr lang="en-US" sz="1600" dirty="0" smtClean="0"/>
              <a:t> </a:t>
            </a:r>
            <a:r>
              <a:rPr lang="en-US" sz="1600" dirty="0" err="1"/>
              <a:t>tra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tác</a:t>
            </a:r>
            <a:r>
              <a:rPr lang="en-US" sz="1600" dirty="0"/>
              <a:t> </a:t>
            </a:r>
            <a:r>
              <a:rPr lang="en-US" sz="1600" dirty="0" err="1"/>
              <a:t>động</a:t>
            </a:r>
            <a:r>
              <a:rPr lang="en-US" sz="1600" dirty="0"/>
              <a:t> </a:t>
            </a:r>
            <a:r>
              <a:rPr lang="en-US" sz="1600" dirty="0" err="1"/>
              <a:t>với</a:t>
            </a:r>
            <a:r>
              <a:rPr lang="en-US" sz="1600" dirty="0"/>
              <a:t> </a:t>
            </a:r>
            <a:r>
              <a:rPr lang="en-US" sz="1600" dirty="0" err="1"/>
              <a:t>một</a:t>
            </a:r>
            <a:r>
              <a:rPr lang="en-US" sz="1600" dirty="0"/>
              <a:t> </a:t>
            </a:r>
            <a:r>
              <a:rPr lang="en-US" sz="1600" dirty="0" err="1"/>
              <a:t>nhóm</a:t>
            </a:r>
            <a:r>
              <a:rPr lang="en-US" sz="1600" dirty="0"/>
              <a:t> </a:t>
            </a:r>
            <a:r>
              <a:rPr lang="en-US" sz="1600" dirty="0" err="1"/>
              <a:t>ngẫu</a:t>
            </a:r>
            <a:r>
              <a:rPr lang="en-US" sz="1600" dirty="0"/>
              <a:t> </a:t>
            </a:r>
            <a:r>
              <a:rPr lang="en-US" sz="1600" dirty="0" err="1"/>
              <a:t>nhiên</a:t>
            </a:r>
            <a:endParaRPr lang="zh-CN" altLang="en-US" sz="14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5" name="文本框 28"/>
          <p:cNvSpPr txBox="1"/>
          <p:nvPr/>
        </p:nvSpPr>
        <p:spPr>
          <a:xfrm>
            <a:off x="5674994" y="1622299"/>
            <a:ext cx="2892206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/>
            <a:r>
              <a:rPr lang="en-US" altLang="zh-CN" sz="1425" b="1" dirty="0" smtClean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2. THIẾT KẾ</a:t>
            </a:r>
            <a:endParaRPr lang="zh-CN" altLang="en-US" sz="1200" dirty="0">
              <a:solidFill>
                <a:schemeClr val="accent2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56" name="文本框 27"/>
          <p:cNvSpPr txBox="1"/>
          <p:nvPr/>
        </p:nvSpPr>
        <p:spPr>
          <a:xfrm>
            <a:off x="6135550" y="3677720"/>
            <a:ext cx="3084650" cy="321241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/>
            <a:r>
              <a:rPr lang="en-US" altLang="zh-CN" sz="1500" dirty="0" smtClean="0">
                <a:ea typeface="时尚中黑简体" panose="01010104010101010101" pitchFamily="2" charset="-122"/>
              </a:rPr>
              <a:t>a. </a:t>
            </a:r>
            <a:r>
              <a:rPr lang="en-US" altLang="zh-CN" sz="1500" i="1" dirty="0" err="1" smtClean="0">
                <a:ea typeface="时尚中黑简体" panose="01010104010101010101" pitchFamily="2" charset="-122"/>
              </a:rPr>
              <a:t>Chuẩn</a:t>
            </a:r>
            <a:r>
              <a:rPr lang="en-US" altLang="zh-CN" sz="1500" i="1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i="1" dirty="0" err="1" smtClean="0">
                <a:ea typeface="时尚中黑简体" panose="01010104010101010101" pitchFamily="2" charset="-122"/>
              </a:rPr>
              <a:t>bị</a:t>
            </a:r>
            <a:r>
              <a:rPr lang="en-US" altLang="zh-CN" sz="1500" i="1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i="1" dirty="0" err="1" smtClean="0">
                <a:ea typeface="时尚中黑简体" panose="01010104010101010101" pitchFamily="2" charset="-122"/>
              </a:rPr>
              <a:t>của</a:t>
            </a:r>
            <a:r>
              <a:rPr lang="en-US" altLang="zh-CN" sz="1500" i="1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i="1" dirty="0" err="1" smtClean="0">
                <a:ea typeface="时尚中黑简体" panose="01010104010101010101" pitchFamily="2" charset="-122"/>
              </a:rPr>
              <a:t>Gv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: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tìm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hiểu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các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trò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chơi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dân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gian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, </a:t>
            </a:r>
            <a:r>
              <a:rPr lang="en-US" altLang="zh-CN" sz="1500" dirty="0" err="1" smtClean="0">
                <a:ea typeface="时尚中黑简体" panose="01010104010101010101" pitchFamily="2" charset="-122"/>
              </a:rPr>
              <a:t>lập</a:t>
            </a:r>
            <a:r>
              <a:rPr lang="en-US" altLang="zh-CN" sz="1500" dirty="0" smtClean="0">
                <a:ea typeface="时尚中黑简体" panose="01010104010101010101" pitchFamily="2" charset="-122"/>
              </a:rPr>
              <a:t> KH…</a:t>
            </a:r>
          </a:p>
          <a:p>
            <a:r>
              <a:rPr lang="en-US" altLang="zh-CN" sz="1425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b. </a:t>
            </a:r>
            <a:r>
              <a:rPr lang="en-US" sz="1600" i="1" dirty="0" err="1"/>
              <a:t>Tiến</a:t>
            </a:r>
            <a:r>
              <a:rPr lang="en-US" sz="1600" i="1" dirty="0"/>
              <a:t> </a:t>
            </a:r>
            <a:r>
              <a:rPr lang="en-US" sz="1600" i="1" dirty="0" err="1"/>
              <a:t>hành</a:t>
            </a:r>
            <a:r>
              <a:rPr lang="en-US" sz="1600" i="1" dirty="0"/>
              <a:t> </a:t>
            </a:r>
            <a:r>
              <a:rPr lang="en-US" sz="1600" i="1" dirty="0" err="1"/>
              <a:t>tác</a:t>
            </a:r>
            <a:r>
              <a:rPr lang="en-US" sz="1600" i="1" dirty="0"/>
              <a:t> </a:t>
            </a:r>
            <a:r>
              <a:rPr lang="en-US" sz="1600" i="1" dirty="0" err="1" smtClean="0"/>
              <a:t>động</a:t>
            </a:r>
            <a:r>
              <a:rPr lang="en-US" sz="1600" dirty="0" smtClean="0"/>
              <a:t>: </a:t>
            </a:r>
            <a:r>
              <a:rPr lang="en-US" sz="1600" dirty="0" err="1" smtClean="0"/>
              <a:t>tổ</a:t>
            </a:r>
            <a:r>
              <a:rPr lang="en-US" sz="1600" dirty="0" smtClean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các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/>
              <a:t>chơi</a:t>
            </a:r>
            <a:r>
              <a:rPr lang="en-US" sz="1600" dirty="0"/>
              <a:t> </a:t>
            </a:r>
            <a:r>
              <a:rPr lang="en-US" sz="1600" dirty="0" err="1"/>
              <a:t>dân</a:t>
            </a:r>
            <a:r>
              <a:rPr lang="en-US" sz="1600" dirty="0"/>
              <a:t> </a:t>
            </a:r>
            <a:r>
              <a:rPr lang="en-US" sz="1600" dirty="0" err="1"/>
              <a:t>gian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 smtClean="0"/>
              <a:t>Tết</a:t>
            </a:r>
            <a:r>
              <a:rPr lang="en-US" sz="1600" dirty="0" smtClean="0"/>
              <a:t>…</a:t>
            </a:r>
          </a:p>
          <a:p>
            <a:r>
              <a:rPr lang="en-US" altLang="zh-CN" sz="1600" dirty="0" smtClean="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c. </a:t>
            </a:r>
            <a:r>
              <a:rPr lang="en-US" sz="1600" i="1" dirty="0" err="1" smtClean="0"/>
              <a:t>Khảo</a:t>
            </a:r>
            <a:r>
              <a:rPr lang="en-US" sz="1600" i="1" dirty="0" smtClean="0"/>
              <a:t> </a:t>
            </a:r>
            <a:r>
              <a:rPr lang="en-US" sz="1600" i="1" dirty="0" err="1"/>
              <a:t>sát</a:t>
            </a:r>
            <a:r>
              <a:rPr lang="en-US" sz="1600" i="1" dirty="0"/>
              <a:t> </a:t>
            </a:r>
            <a:r>
              <a:rPr lang="en-US" sz="1600" i="1" dirty="0" err="1"/>
              <a:t>hứng</a:t>
            </a:r>
            <a:r>
              <a:rPr lang="en-US" sz="1600" i="1" dirty="0"/>
              <a:t> </a:t>
            </a:r>
            <a:r>
              <a:rPr lang="en-US" sz="1600" i="1" dirty="0" err="1"/>
              <a:t>thú</a:t>
            </a:r>
            <a:r>
              <a:rPr lang="en-US" sz="1600" i="1" dirty="0"/>
              <a:t> </a:t>
            </a:r>
            <a:r>
              <a:rPr lang="en-US" sz="1600" i="1" dirty="0" err="1"/>
              <a:t>của</a:t>
            </a:r>
            <a:r>
              <a:rPr lang="en-US" sz="1600" i="1" dirty="0"/>
              <a:t> HS </a:t>
            </a:r>
            <a:r>
              <a:rPr lang="en-US" sz="1600" i="1" dirty="0" err="1"/>
              <a:t>sau</a:t>
            </a:r>
            <a:r>
              <a:rPr lang="en-US" sz="1600" i="1" dirty="0"/>
              <a:t> </a:t>
            </a:r>
            <a:r>
              <a:rPr lang="en-US" sz="1600" i="1" dirty="0" err="1"/>
              <a:t>tác</a:t>
            </a:r>
            <a:r>
              <a:rPr lang="en-US" sz="1600" i="1" dirty="0"/>
              <a:t> </a:t>
            </a:r>
            <a:r>
              <a:rPr lang="en-US" sz="1600" i="1" dirty="0" err="1"/>
              <a:t>động</a:t>
            </a:r>
            <a:endParaRPr lang="en-US" sz="1600" dirty="0"/>
          </a:p>
          <a:p>
            <a:r>
              <a:rPr lang="en-US" sz="1600" dirty="0"/>
              <a:t>- </a:t>
            </a:r>
            <a:r>
              <a:rPr lang="en-US" sz="1600" dirty="0" err="1"/>
              <a:t>Khảo</a:t>
            </a:r>
            <a:r>
              <a:rPr lang="en-US" sz="1600" dirty="0"/>
              <a:t> </a:t>
            </a:r>
            <a:r>
              <a:rPr lang="en-US" sz="1600" dirty="0" err="1"/>
              <a:t>sát</a:t>
            </a:r>
            <a:r>
              <a:rPr lang="en-US" sz="1600" dirty="0"/>
              <a:t> </a:t>
            </a:r>
            <a:r>
              <a:rPr lang="en-US" sz="1600" dirty="0" err="1"/>
              <a:t>hứng</a:t>
            </a:r>
            <a:r>
              <a:rPr lang="en-US" sz="1600" dirty="0"/>
              <a:t> </a:t>
            </a:r>
            <a:r>
              <a:rPr lang="en-US" sz="1600" dirty="0" err="1"/>
              <a:t>thú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15 HS </a:t>
            </a:r>
            <a:r>
              <a:rPr lang="en-US" sz="1600" dirty="0" err="1"/>
              <a:t>trường</a:t>
            </a:r>
            <a:r>
              <a:rPr lang="en-US" sz="1600" dirty="0"/>
              <a:t> THPT B.</a:t>
            </a:r>
          </a:p>
          <a:p>
            <a:r>
              <a:rPr lang="en-US" sz="1600" dirty="0"/>
              <a:t>- </a:t>
            </a:r>
            <a:r>
              <a:rPr lang="en-US" sz="1600" dirty="0" err="1"/>
              <a:t>Khảo</a:t>
            </a:r>
            <a:r>
              <a:rPr lang="en-US" sz="1600" dirty="0"/>
              <a:t> </a:t>
            </a:r>
            <a:r>
              <a:rPr lang="en-US" sz="1600" dirty="0" err="1"/>
              <a:t>sát</a:t>
            </a:r>
            <a:r>
              <a:rPr lang="en-US" sz="1600" dirty="0"/>
              <a:t> </a:t>
            </a:r>
            <a:r>
              <a:rPr lang="en-US" sz="1600" dirty="0" err="1"/>
              <a:t>tỉ</a:t>
            </a:r>
            <a:r>
              <a:rPr lang="en-US" sz="1600" dirty="0"/>
              <a:t> </a:t>
            </a:r>
            <a:r>
              <a:rPr lang="en-US" sz="1600" dirty="0" err="1"/>
              <a:t>lệ</a:t>
            </a:r>
            <a:r>
              <a:rPr lang="en-US" sz="1600" dirty="0"/>
              <a:t> HS </a:t>
            </a:r>
            <a:r>
              <a:rPr lang="en-US" sz="1600" dirty="0" err="1"/>
              <a:t>đến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2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và</a:t>
            </a:r>
            <a:r>
              <a:rPr lang="en-US" sz="1600" dirty="0"/>
              <a:t> THPT C.</a:t>
            </a:r>
          </a:p>
          <a:p>
            <a:r>
              <a:rPr lang="en-US" sz="1600" i="1" dirty="0"/>
              <a:t>d. </a:t>
            </a:r>
            <a:r>
              <a:rPr lang="en-US" sz="1600" i="1" dirty="0" err="1"/>
              <a:t>Phân</a:t>
            </a:r>
            <a:r>
              <a:rPr lang="en-US" sz="1600" i="1" dirty="0"/>
              <a:t> </a:t>
            </a:r>
            <a:r>
              <a:rPr lang="en-US" sz="1600" i="1" dirty="0" err="1"/>
              <a:t>tích</a:t>
            </a:r>
            <a:r>
              <a:rPr lang="en-US" sz="1600" i="1" dirty="0"/>
              <a:t> </a:t>
            </a:r>
            <a:r>
              <a:rPr lang="en-US" sz="1600" i="1" dirty="0" err="1"/>
              <a:t>và</a:t>
            </a:r>
            <a:r>
              <a:rPr lang="en-US" sz="1600" i="1" dirty="0"/>
              <a:t> </a:t>
            </a:r>
            <a:r>
              <a:rPr lang="en-US" sz="1600" i="1" dirty="0" err="1"/>
              <a:t>xử</a:t>
            </a:r>
            <a:r>
              <a:rPr lang="en-US" sz="1600" i="1" dirty="0"/>
              <a:t> </a:t>
            </a:r>
            <a:r>
              <a:rPr lang="en-US" sz="1600" i="1" dirty="0" err="1"/>
              <a:t>lý</a:t>
            </a:r>
            <a:r>
              <a:rPr lang="en-US" sz="1600" i="1" dirty="0"/>
              <a:t> </a:t>
            </a:r>
            <a:r>
              <a:rPr lang="en-US" sz="1600" i="1" dirty="0" err="1"/>
              <a:t>số</a:t>
            </a:r>
            <a:r>
              <a:rPr lang="en-US" sz="1600" i="1" dirty="0"/>
              <a:t> </a:t>
            </a:r>
            <a:r>
              <a:rPr lang="en-US" sz="1600" i="1" dirty="0" err="1"/>
              <a:t>liệu</a:t>
            </a:r>
            <a:endParaRPr lang="en-US" sz="1600" dirty="0"/>
          </a:p>
          <a:p>
            <a:r>
              <a:rPr lang="en-US" sz="1600" i="1" dirty="0"/>
              <a:t>e. </a:t>
            </a:r>
            <a:r>
              <a:rPr lang="en-US" sz="1600" i="1" dirty="0" err="1"/>
              <a:t>Viết</a:t>
            </a:r>
            <a:r>
              <a:rPr lang="en-US" sz="1600" i="1" dirty="0"/>
              <a:t> </a:t>
            </a:r>
            <a:r>
              <a:rPr lang="en-US" sz="1600" i="1" dirty="0" err="1"/>
              <a:t>báo</a:t>
            </a:r>
            <a:r>
              <a:rPr lang="en-US" sz="1600" i="1" dirty="0"/>
              <a:t> </a:t>
            </a:r>
            <a:r>
              <a:rPr lang="en-US" sz="1600" i="1" dirty="0" err="1"/>
              <a:t>cáo</a:t>
            </a:r>
            <a:endParaRPr lang="en-US" sz="1600" dirty="0"/>
          </a:p>
          <a:p>
            <a:endParaRPr lang="zh-CN" altLang="en-US" sz="14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57" name="文本框 28"/>
          <p:cNvSpPr txBox="1"/>
          <p:nvPr/>
        </p:nvSpPr>
        <p:spPr>
          <a:xfrm>
            <a:off x="5649054" y="3389189"/>
            <a:ext cx="2892206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/>
            <a:r>
              <a:rPr lang="en-US" altLang="zh-CN" sz="1425" b="1" dirty="0" smtClean="0">
                <a:solidFill>
                  <a:schemeClr val="accent6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3. QUY TRÌNH NGHIÊN CỨU</a:t>
            </a:r>
            <a:endParaRPr lang="zh-CN" altLang="en-US" sz="1200" dirty="0">
              <a:solidFill>
                <a:schemeClr val="accent6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1" name="文本框 27"/>
          <p:cNvSpPr txBox="1"/>
          <p:nvPr/>
        </p:nvSpPr>
        <p:spPr>
          <a:xfrm>
            <a:off x="278221" y="1926340"/>
            <a:ext cx="2417152" cy="1054133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defTabSz="685766"/>
            <a:r>
              <a:rPr lang="en-US" sz="1600" dirty="0"/>
              <a:t>H</a:t>
            </a:r>
            <a:r>
              <a:rPr lang="en-US" sz="1600" dirty="0" smtClean="0"/>
              <a:t>ai </a:t>
            </a:r>
            <a:r>
              <a:rPr lang="en-US" sz="1600" dirty="0" err="1"/>
              <a:t>nhóm</a:t>
            </a:r>
            <a:r>
              <a:rPr lang="en-US" sz="1600" dirty="0"/>
              <a:t> HS </a:t>
            </a:r>
            <a:r>
              <a:rPr lang="en-US" sz="1600" dirty="0" err="1"/>
              <a:t>ngẫu</a:t>
            </a:r>
            <a:r>
              <a:rPr lang="en-US" sz="1600" dirty="0"/>
              <a:t> </a:t>
            </a:r>
            <a:r>
              <a:rPr lang="en-US" sz="1600" dirty="0" err="1"/>
              <a:t>nhiên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</a:t>
            </a:r>
            <a:r>
              <a:rPr lang="en-US" sz="1600" dirty="0" err="1"/>
              <a:t>hai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và</a:t>
            </a:r>
            <a:r>
              <a:rPr lang="en-US" sz="1600" dirty="0"/>
              <a:t> THPT C </a:t>
            </a:r>
            <a:r>
              <a:rPr lang="en-US" sz="1600" dirty="0" err="1"/>
              <a:t>trên</a:t>
            </a:r>
            <a:r>
              <a:rPr lang="en-US" sz="1600" dirty="0"/>
              <a:t> </a:t>
            </a:r>
            <a:r>
              <a:rPr lang="en-US" sz="1600" dirty="0" err="1"/>
              <a:t>cùng</a:t>
            </a:r>
            <a:r>
              <a:rPr lang="en-US" sz="1600" dirty="0"/>
              <a:t> </a:t>
            </a:r>
            <a:r>
              <a:rPr lang="en-US" sz="1600" dirty="0" err="1"/>
              <a:t>địa</a:t>
            </a:r>
            <a:r>
              <a:rPr lang="en-US" sz="1600" dirty="0"/>
              <a:t> </a:t>
            </a:r>
            <a:r>
              <a:rPr lang="en-US" sz="1600" dirty="0" err="1"/>
              <a:t>bàn</a:t>
            </a:r>
            <a:r>
              <a:rPr lang="en-US" sz="1600" dirty="0"/>
              <a:t> </a:t>
            </a:r>
            <a:r>
              <a:rPr lang="en-US" sz="1600" dirty="0" err="1"/>
              <a:t>huyện</a:t>
            </a:r>
            <a:r>
              <a:rPr lang="en-US" sz="1600" dirty="0"/>
              <a:t> A, </a:t>
            </a:r>
            <a:r>
              <a:rPr lang="en-US" sz="1600" dirty="0" err="1"/>
              <a:t>tỉnh</a:t>
            </a:r>
            <a:r>
              <a:rPr lang="en-US" sz="1600" dirty="0"/>
              <a:t> </a:t>
            </a:r>
            <a:r>
              <a:rPr lang="en-US" sz="1600" dirty="0" err="1"/>
              <a:t>Điện</a:t>
            </a:r>
            <a:r>
              <a:rPr lang="en-US" sz="1600" dirty="0"/>
              <a:t> </a:t>
            </a:r>
            <a:r>
              <a:rPr lang="en-US" sz="1600" dirty="0" err="1" smtClean="0"/>
              <a:t>Biên</a:t>
            </a:r>
            <a:endParaRPr lang="zh-CN" altLang="en-US" sz="14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2" name="文本框 28"/>
          <p:cNvSpPr txBox="1"/>
          <p:nvPr/>
        </p:nvSpPr>
        <p:spPr>
          <a:xfrm>
            <a:off x="-155790" y="1652975"/>
            <a:ext cx="2892206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 defTabSz="685766"/>
            <a:r>
              <a:rPr lang="en-US" altLang="zh-CN" sz="1425" b="1" dirty="0" smtClean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</a:rPr>
              <a:t>1. KHÁCH THỂ NGHIÊN CỨU</a:t>
            </a:r>
            <a:endParaRPr lang="zh-CN" altLang="en-US" sz="1200" dirty="0">
              <a:solidFill>
                <a:schemeClr val="accent4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</a:endParaRPr>
          </a:p>
        </p:txBody>
      </p:sp>
      <p:sp>
        <p:nvSpPr>
          <p:cNvPr id="63" name="文本框 27"/>
          <p:cNvSpPr txBox="1"/>
          <p:nvPr/>
        </p:nvSpPr>
        <p:spPr>
          <a:xfrm>
            <a:off x="0" y="4013189"/>
            <a:ext cx="2796158" cy="1765866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marL="285750" indent="-285750" defTabSz="685766">
              <a:buFontTx/>
              <a:buChar char="-"/>
            </a:pPr>
            <a:r>
              <a:rPr lang="en-US" sz="1600" dirty="0" err="1" smtClean="0"/>
              <a:t>Sử</a:t>
            </a:r>
            <a:r>
              <a:rPr lang="en-US" sz="1600" dirty="0" smtClean="0"/>
              <a:t> </a:t>
            </a:r>
            <a:r>
              <a:rPr lang="en-US" sz="1600" dirty="0" err="1"/>
              <a:t>dụng</a:t>
            </a:r>
            <a:r>
              <a:rPr lang="en-US" sz="1600" dirty="0"/>
              <a:t> thang </a:t>
            </a:r>
            <a:r>
              <a:rPr lang="en-US" sz="1600" dirty="0" err="1"/>
              <a:t>đo</a:t>
            </a:r>
            <a:r>
              <a:rPr lang="en-US" sz="1600" dirty="0"/>
              <a:t> </a:t>
            </a:r>
            <a:r>
              <a:rPr lang="en-US" sz="1600" dirty="0" err="1"/>
              <a:t>thái</a:t>
            </a:r>
            <a:r>
              <a:rPr lang="en-US" sz="1600" dirty="0"/>
              <a:t> </a:t>
            </a:r>
            <a:r>
              <a:rPr lang="en-US" sz="1600" dirty="0" err="1"/>
              <a:t>độ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khi</a:t>
            </a:r>
            <a:r>
              <a:rPr lang="en-US" sz="1600" dirty="0"/>
              <a:t> </a:t>
            </a:r>
            <a:r>
              <a:rPr lang="en-US" sz="1600" dirty="0" err="1"/>
              <a:t>tổ</a:t>
            </a:r>
            <a:r>
              <a:rPr lang="en-US" sz="1600" dirty="0"/>
              <a:t> </a:t>
            </a:r>
            <a:r>
              <a:rPr lang="en-US" sz="1600" dirty="0" err="1"/>
              <a:t>chức</a:t>
            </a:r>
            <a:r>
              <a:rPr lang="en-US" sz="1600" dirty="0"/>
              <a:t> </a:t>
            </a:r>
            <a:r>
              <a:rPr lang="en-US" sz="1600" dirty="0" err="1"/>
              <a:t>trò</a:t>
            </a:r>
            <a:r>
              <a:rPr lang="en-US" sz="1600" dirty="0"/>
              <a:t> </a:t>
            </a:r>
            <a:r>
              <a:rPr lang="en-US" sz="1600" dirty="0" err="1" smtClean="0"/>
              <a:t>chơi</a:t>
            </a:r>
            <a:r>
              <a:rPr lang="en-US" sz="1600" dirty="0" smtClean="0"/>
              <a:t>.</a:t>
            </a:r>
          </a:p>
          <a:p>
            <a:pPr marL="285750" indent="-285750" defTabSz="685766">
              <a:buFontTx/>
              <a:buChar char="-"/>
            </a:pPr>
            <a:r>
              <a:rPr lang="en-US" sz="1600" dirty="0"/>
              <a:t>T</a:t>
            </a:r>
            <a:r>
              <a:rPr lang="en-US" sz="1600" dirty="0" smtClean="0"/>
              <a:t>hu </a:t>
            </a:r>
            <a:r>
              <a:rPr lang="en-US" sz="1600" dirty="0" err="1"/>
              <a:t>thập</a:t>
            </a:r>
            <a:r>
              <a:rPr lang="en-US" sz="1600" dirty="0"/>
              <a:t> </a:t>
            </a:r>
            <a:r>
              <a:rPr lang="en-US" sz="1600" dirty="0" err="1"/>
              <a:t>số</a:t>
            </a:r>
            <a:r>
              <a:rPr lang="en-US" sz="1600" dirty="0"/>
              <a:t> </a:t>
            </a:r>
            <a:r>
              <a:rPr lang="en-US" sz="1600" dirty="0" err="1"/>
              <a:t>liệu</a:t>
            </a:r>
            <a:r>
              <a:rPr lang="en-US" sz="1600" dirty="0"/>
              <a:t> HS </a:t>
            </a:r>
            <a:r>
              <a:rPr lang="en-US" sz="1600" dirty="0" err="1"/>
              <a:t>đến</a:t>
            </a:r>
            <a:r>
              <a:rPr lang="en-US" sz="1600" dirty="0"/>
              <a:t> </a:t>
            </a:r>
            <a:r>
              <a:rPr lang="en-US" sz="1600" dirty="0" err="1"/>
              <a:t>trường</a:t>
            </a:r>
            <a:r>
              <a:rPr lang="en-US" sz="1600" dirty="0"/>
              <a:t> </a:t>
            </a:r>
            <a:r>
              <a:rPr lang="en-US" sz="1600" dirty="0" err="1"/>
              <a:t>sau</a:t>
            </a:r>
            <a:r>
              <a:rPr lang="en-US" sz="1600" dirty="0"/>
              <a:t> </a:t>
            </a:r>
            <a:r>
              <a:rPr lang="en-US" sz="1600" dirty="0" err="1"/>
              <a:t>Tết</a:t>
            </a:r>
            <a:r>
              <a:rPr lang="en-US" sz="1600" dirty="0"/>
              <a:t> </a:t>
            </a:r>
            <a:r>
              <a:rPr lang="en-US" sz="1600" dirty="0" err="1"/>
              <a:t>của</a:t>
            </a:r>
            <a:r>
              <a:rPr lang="en-US" sz="1600" dirty="0"/>
              <a:t> 2 </a:t>
            </a:r>
            <a:r>
              <a:rPr lang="en-US" sz="1600" dirty="0" err="1"/>
              <a:t>trường</a:t>
            </a:r>
            <a:r>
              <a:rPr lang="en-US" sz="1600" dirty="0"/>
              <a:t> THPT B </a:t>
            </a:r>
            <a:r>
              <a:rPr lang="en-US" sz="1600" dirty="0" err="1"/>
              <a:t>và</a:t>
            </a:r>
            <a:r>
              <a:rPr lang="en-US" sz="1600" dirty="0"/>
              <a:t> THPT C.</a:t>
            </a:r>
          </a:p>
          <a:p>
            <a:pPr marL="285750" indent="-285750" defTabSz="685766">
              <a:buFontTx/>
              <a:buChar char="-"/>
            </a:pPr>
            <a:endParaRPr lang="en-US" sz="1600" dirty="0" smtClean="0"/>
          </a:p>
          <a:p>
            <a:pPr marL="285750" indent="-285750" defTabSz="685766">
              <a:buFontTx/>
              <a:buChar char="-"/>
            </a:pPr>
            <a:endParaRPr lang="zh-CN" altLang="en-US" sz="1425" dirty="0">
              <a:solidFill>
                <a:prstClr val="black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4" name="文本框 28"/>
          <p:cNvSpPr txBox="1"/>
          <p:nvPr/>
        </p:nvSpPr>
        <p:spPr>
          <a:xfrm>
            <a:off x="271193" y="3660813"/>
            <a:ext cx="2892206" cy="288539"/>
          </a:xfrm>
          <a:prstGeom prst="rect">
            <a:avLst/>
          </a:prstGeom>
          <a:noFill/>
        </p:spPr>
        <p:txBody>
          <a:bodyPr wrap="square" lIns="68577" tIns="34289" rIns="68577" bIns="34289" rtlCol="0">
            <a:spAutoFit/>
          </a:bodyPr>
          <a:lstStyle/>
          <a:p>
            <a:pPr algn="r" defTabSz="685766"/>
            <a:r>
              <a:rPr lang="en-US" altLang="zh-CN" sz="1425" b="1" dirty="0" smtClean="0">
                <a:solidFill>
                  <a:schemeClr val="accent1">
                    <a:lumMod val="7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4. ĐO LƯỜNG</a:t>
            </a:r>
            <a:endParaRPr lang="zh-CN" altLang="en-US" sz="1200" dirty="0">
              <a:solidFill>
                <a:schemeClr val="accent1">
                  <a:lumMod val="7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37537" y="926782"/>
            <a:ext cx="395406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dirty="0" smtClean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III. PHƯƠNG PHÁP</a:t>
            </a:r>
            <a:endParaRPr lang="en-US" sz="2800" dirty="0">
              <a:ln w="0"/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934781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4011"/>
    </mc:Choice>
    <mc:Fallback xmlns="">
      <p:transition advTm="4011"/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fill="hold" grpId="1" nodeType="withEffect" p14:presetBounceEnd="72000">
                                      <p:stCondLst>
                                        <p:cond delay="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9" dur="1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fill="hold" grpId="1" nodeType="withEffect" p14:presetBounceEnd="72000">
                                      <p:stCondLst>
                                        <p:cond delay="1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50000" fill="hold" grpId="1" nodeType="withEffect" p14:presetBounceEnd="72000">
                                      <p:stCondLst>
                                        <p:cond delay="2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ccel="50000" fill="hold" grpId="1" nodeType="withEffect" p14:presetBounceEnd="72000">
                                      <p:stCondLst>
                                        <p:cond delay="3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4" dur="1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ccel="50000" fill="hold" grpId="1" nodeType="withEffect" p14:presetBounceEnd="72000">
                                      <p:stCondLst>
                                        <p:cond delay="4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ccel="50000" fill="hold" grpId="1" nodeType="withEffect" p14:presetBounceEnd="72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4" dur="1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50000" fill="hold" grpId="1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39" dur="1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50000" fill="hold" grpId="1" nodeType="withEffect" p14:presetBounceEnd="72000">
                                      <p:stCondLst>
                                        <p:cond delay="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4" dur="1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ccel="50000" fill="hold" grpId="1" nodeType="withEffect" p14:presetBounceEnd="72000">
                                      <p:stCondLst>
                                        <p:cond delay="3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49" dur="1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50000" fill="hold" grpId="1" nodeType="withEffect" p14:presetBounceEnd="72000">
                                      <p:stCondLst>
                                        <p:cond delay="5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4" dur="1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ccel="50000" fill="hold" grpId="1" nodeType="withEffect" p14:presetBounceEnd="72000">
                                      <p:stCondLst>
                                        <p:cond delay="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59" dur="1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ccel="50000" fill="hold" grpId="1" nodeType="withEffect" p14:presetBounceEnd="72000">
                                      <p:stCondLst>
                                        <p:cond delay="7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64" dur="1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ccel="50000" fill="hold" grpId="1" nodeType="withEffect" p14:presetBounceEnd="72000">
                                      <p:stCondLst>
                                        <p:cond delay="8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69" dur="1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ccel="50000" fill="hold" grpId="1" nodeType="withEffect" p14:presetBounceEnd="72000">
                                      <p:stCondLst>
                                        <p:cond delay="9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74" dur="1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ccel="50000" fill="hold" nodeType="withEffect" p14:presetBounceEnd="72000">
                                      <p:stCondLst>
                                        <p:cond delay="10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ccel="50000" fill="hold" grpId="1" nodeType="withEffect" p14:presetBounceEnd="72000">
                                      <p:stCondLst>
                                        <p:cond delay="7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84" dur="1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ccel="50000" fill="hold" grpId="1" nodeType="withEffect" p14:presetBounceEnd="72000">
                                      <p:stCondLst>
                                        <p:cond delay="8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89" dur="1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ccel="50000" fill="hold" grpId="1" nodeType="withEffect" p14:presetBounceEnd="72000">
                                      <p:stCondLst>
                                        <p:cond delay="10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94" dur="1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ccel="50000" fill="hold" grpId="1" nodeType="withEffect" p14:presetBounceEnd="72000">
                                      <p:stCondLst>
                                        <p:cond delay="11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99" dur="1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ccel="50000" fill="hold" grpId="1" nodeType="withEffect" p14:presetBounceEnd="72000">
                                      <p:stCondLst>
                                        <p:cond delay="12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04" dur="1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ccel="50000" fill="hold" grpId="1" nodeType="withEffect" p14:presetBounceEnd="72000">
                                      <p:stCondLst>
                                        <p:cond delay="13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09" dur="1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50000" fill="hold" grpId="1" nodeType="withEffect" p14:presetBounceEnd="72000">
                                      <p:stCondLst>
                                        <p:cond delay="14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ccel="50000" fill="hold" nodeType="withEffect" p14:presetBounceEnd="72000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19" dur="1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ccel="50000" fill="hold" grpId="1" nodeType="withEffect" p14:presetBounceEnd="72000">
                                      <p:stCondLst>
                                        <p:cond delay="12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24" dur="1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ccel="50000" fill="hold" grpId="1" nodeType="withEffect" p14:presetBounceEnd="72000">
                                      <p:stCondLst>
                                        <p:cond delay="13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29" dur="1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ccel="50000" fill="hold" grpId="1" nodeType="withEffect" p14:presetBounceEnd="72000">
                                      <p:stCondLst>
                                        <p:cond delay="15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34" dur="1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ccel="50000" fill="hold" grpId="1" nodeType="withEffect" p14:presetBounceEnd="72000">
                                      <p:stCondLst>
                                        <p:cond delay="16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39" dur="1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ccel="50000" fill="hold" grpId="1" nodeType="withEffect" p14:presetBounceEnd="72000">
                                      <p:stCondLst>
                                        <p:cond delay="17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44" dur="1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ccel="50000" fill="hold" grpId="1" nodeType="withEffect" p14:presetBounceEnd="72000">
                                      <p:stCondLst>
                                        <p:cond delay="18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49" dur="1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ccel="50000" fill="hold" grpId="1" nodeType="withEffect" p14:presetBounceEnd="72000">
                                      <p:stCondLst>
                                        <p:cond delay="19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ccel="50000" fill="hold" grpId="1" nodeType="withEffect" p14:presetBounceEnd="72000">
                                      <p:stCondLst>
                                        <p:cond delay="20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59" dur="1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6" presetClass="emph" presetSubtype="0" accel="50000" fill="hold" nodeType="withEffect" p14:presetBounceEnd="72000">
                                      <p:stCondLst>
                                        <p:cond delay="21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64" dur="1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6" presetClass="emph" presetSubtype="0" accel="50000" fill="hold" grpId="1" nodeType="withEffect" p14:presetBounceEnd="72000">
                                      <p:stCondLst>
                                        <p:cond delay="220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69" dur="1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ccel="50000" fill="hold" grpId="1" nodeType="withEffect" p14:presetBounceEnd="72000">
                                      <p:stCondLst>
                                        <p:cond delay="17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74" dur="1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2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ccel="50000" fill="hold" grpId="1" nodeType="withEffect" p14:presetBounceEnd="72000">
                                      <p:stCondLst>
                                        <p:cond delay="1850"/>
                                      </p:stCondLst>
                                      <p:childTnLst>
                                        <p:animScale p14:bounceEnd="72000">
                                          <p:cBhvr>
                                            <p:cTn id="179" dur="1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2" grpId="1" animBg="1"/>
          <p:bldP spid="51" grpId="0" animBg="1"/>
          <p:bldP spid="51" grpId="1" animBg="1"/>
          <p:bldP spid="40" grpId="0" animBg="1"/>
          <p:bldP spid="40" grpId="1" animBg="1"/>
          <p:bldP spid="2" grpId="0" animBg="1"/>
          <p:bldP spid="2" grpId="1" animBg="1"/>
          <p:bldP spid="7" grpId="0" animBg="1"/>
          <p:bldP spid="7" grpId="1" animBg="1"/>
          <p:bldP spid="9" grpId="0" animBg="1"/>
          <p:bldP spid="9" grpId="1" animBg="1"/>
          <p:bldP spid="10" grpId="0" animBg="1"/>
          <p:bldP spid="10" grpId="1" animBg="1"/>
          <p:bldP spid="11" grpId="0"/>
          <p:bldP spid="11" grpId="1"/>
          <p:bldP spid="12" grpId="0" animBg="1"/>
          <p:bldP spid="12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/>
          <p:bldP spid="21" grpId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/>
          <p:bldP spid="36" grpId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0" grpId="1"/>
          <p:bldP spid="46" grpId="0" animBg="1"/>
          <p:bldP spid="46" grpId="1" animBg="1"/>
          <p:bldP spid="59" grpId="0" animBg="1"/>
          <p:bldP spid="59" grpId="1" animBg="1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  <p:bldP spid="61" grpId="0"/>
          <p:bldP spid="61" grpId="1"/>
          <p:bldP spid="62" grpId="0"/>
          <p:bldP spid="62" grpId="1"/>
          <p:bldP spid="63" grpId="0"/>
          <p:bldP spid="63" grpId="1"/>
          <p:bldP spid="64" grpId="0"/>
          <p:bldP spid="64" grpId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" dur="25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" presetID="6" presetClass="emph" presetSubtype="0" accel="50000" fill="hold" grpId="1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animScale>
                                          <p:cBhvr>
                                            <p:cTn id="9" dur="1500" fill="hold"/>
                                            <p:tgtEl>
                                              <p:spTgt spid="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" presetID="10" presetClass="entr" presetSubtype="0" fill="hold" grpId="0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" dur="2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6" presetClass="emph" presetSubtype="0" accel="50000" fill="hold" grpId="1" nodeType="withEffect">
                                      <p:stCondLst>
                                        <p:cond delay="100"/>
                                      </p:stCondLst>
                                      <p:childTnLst>
                                        <p:animScale>
                                          <p:cBhvr>
                                            <p:cTn id="14" dur="1500" fill="hold"/>
                                            <p:tgtEl>
                                              <p:spTgt spid="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" presetID="10" presetClass="entr" presetSubtype="0" fill="hold" grpId="0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" dur="2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" presetID="6" presetClass="emph" presetSubtype="0" accel="50000" fill="hold" grpId="1" nodeType="withEffect">
                                      <p:stCondLst>
                                        <p:cond delay="200"/>
                                      </p:stCondLst>
                                      <p:childTnLst>
                                        <p:animScale>
                                          <p:cBhvr>
                                            <p:cTn id="19" dur="1500" fill="hold"/>
                                            <p:tgtEl>
                                              <p:spTgt spid="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0" presetID="10" presetClass="entr" presetSubtype="0" fill="hold" grpId="0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" dur="25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6" presetClass="emph" presetSubtype="0" accel="50000" fill="hold" grpId="1" nodeType="withEffect">
                                      <p:stCondLst>
                                        <p:cond delay="300"/>
                                      </p:stCondLst>
                                      <p:childTnLst>
                                        <p:animScale>
                                          <p:cBhvr>
                                            <p:cTn id="24" dur="1500" fill="hold"/>
                                            <p:tgtEl>
                                              <p:spTgt spid="1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25" presetID="10" presetClass="entr" presetSubtype="0" fill="hold" grpId="0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7" dur="25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6" presetClass="emph" presetSubtype="0" accel="50000" fill="hold" grpId="1" nodeType="withEffect">
                                      <p:stCondLst>
                                        <p:cond delay="400"/>
                                      </p:stCondLst>
                                      <p:childTnLst>
                                        <p:animScale>
                                          <p:cBhvr>
                                            <p:cTn id="29" dur="1500" fill="hold"/>
                                            <p:tgtEl>
                                              <p:spTgt spid="1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25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c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1500" fill="hold"/>
                                            <p:tgtEl>
                                              <p:spTgt spid="1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7" dur="25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6" presetClass="emph" presetSubtype="0" accel="5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39" dur="1500" fill="hold"/>
                                            <p:tgtEl>
                                              <p:spTgt spid="1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0" presetID="10" presetClass="entr" presetSubtype="0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2" dur="25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3" presetID="6" presetClass="emph" presetSubtype="0" accel="50000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44" dur="1500" fill="hold"/>
                                            <p:tgtEl>
                                              <p:spTgt spid="6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45" presetID="10" presetClass="entr" presetSubtype="0" fill="hold" grpId="0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7" dur="2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6" presetClass="emph" presetSubtype="0" accel="50000" fill="hold" grpId="1" nodeType="withEffect">
                                      <p:stCondLst>
                                        <p:cond delay="350"/>
                                      </p:stCondLst>
                                      <p:childTnLst>
                                        <p:animScale>
                                          <p:cBhvr>
                                            <p:cTn id="49" dur="1500" fill="hold"/>
                                            <p:tgtEl>
                                              <p:spTgt spid="6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0" presetID="10" presetClass="entr" presetSubtype="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2" dur="25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3" presetID="6" presetClass="emph" presetSubtype="0" accel="50000" fill="hold" grpId="1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animScale>
                                          <p:cBhvr>
                                            <p:cTn id="54" dur="1500" fill="hold"/>
                                            <p:tgtEl>
                                              <p:spTgt spid="4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55" presetID="10" presetClass="entr" presetSubtype="0" fill="hold" grpId="0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25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8" presetID="6" presetClass="emph" presetSubtype="0" accel="50000" fill="hold" grpId="1" nodeType="withEffect">
                                      <p:stCondLst>
                                        <p:cond delay="600"/>
                                      </p:stCondLst>
                                      <p:childTnLst>
                                        <p:animScale>
                                          <p:cBhvr>
                                            <p:cTn id="59" dur="1500" fill="hold"/>
                                            <p:tgtEl>
                                              <p:spTgt spid="1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0" presetID="10" presetClass="entr" presetSubtype="0" fill="hold" grpId="0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2" dur="25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3" presetID="6" presetClass="emph" presetSubtype="0" accel="50000" fill="hold" grpId="1" nodeType="withEffect">
                                      <p:stCondLst>
                                        <p:cond delay="700"/>
                                      </p:stCondLst>
                                      <p:childTnLst>
                                        <p:animScale>
                                          <p:cBhvr>
                                            <p:cTn id="64" dur="1500" fill="hold"/>
                                            <p:tgtEl>
                                              <p:spTgt spid="1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65" presetID="10" presetClass="entr" presetSubtype="0" fill="hold" grpId="0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7" dur="25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8" presetID="6" presetClass="emph" presetSubtype="0" accel="50000" fill="hold" grpId="1" nodeType="withEffect">
                                      <p:stCondLst>
                                        <p:cond delay="800"/>
                                      </p:stCondLst>
                                      <p:childTnLst>
                                        <p:animScale>
                                          <p:cBhvr>
                                            <p:cTn id="69" dur="1500" fill="hold"/>
                                            <p:tgtEl>
                                              <p:spTgt spid="2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0" presetID="10" presetClass="entr" presetSubtype="0" fill="hold" grpId="0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2" dur="25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3" presetID="6" presetClass="emph" presetSubtype="0" accel="50000" fill="hold" grpId="1" nodeType="withEffect">
                                      <p:stCondLst>
                                        <p:cond delay="900"/>
                                      </p:stCondLst>
                                      <p:childTnLst>
                                        <p:animScale>
                                          <p:cBhvr>
                                            <p:cTn id="74" dur="1500" fill="hold"/>
                                            <p:tgtEl>
                                              <p:spTgt spid="2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75" presetID="10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25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8" presetID="6" presetClass="emph" presetSubtype="0" accel="5000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79" dur="1500" fill="hold"/>
                                            <p:tgtEl>
                                              <p:spTgt spid="2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0" presetID="10" presetClass="entr" presetSubtype="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25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3" presetID="6" presetClass="emph" presetSubtype="0" accel="50000" fill="hold" grpId="1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animScale>
                                          <p:cBhvr>
                                            <p:cTn id="84" dur="1500" fill="hold"/>
                                            <p:tgtEl>
                                              <p:spTgt spid="5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85" presetID="10" presetClass="entr" presetSubtype="0" fill="hold" grpId="0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7" dur="25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8" presetID="6" presetClass="emph" presetSubtype="0" accel="50000" fill="hold" grpId="1" nodeType="withEffect">
                                      <p:stCondLst>
                                        <p:cond delay="850"/>
                                      </p:stCondLst>
                                      <p:childTnLst>
                                        <p:animScale>
                                          <p:cBhvr>
                                            <p:cTn id="89" dur="1500" fill="hold"/>
                                            <p:tgtEl>
                                              <p:spTgt spid="5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0" presetID="10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2" dur="25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6" presetClass="emph" presetSubtype="0" accel="50000" fill="hold" grpId="1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animScale>
                                          <p:cBhvr>
                                            <p:cTn id="94" dur="1500" fill="hold"/>
                                            <p:tgtEl>
                                              <p:spTgt spid="52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95" presetID="10" presetClass="entr" presetSubtype="0" fill="hold" grpId="0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25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8" presetID="6" presetClass="emph" presetSubtype="0" accel="50000" fill="hold" grpId="1" nodeType="withEffect">
                                      <p:stCondLst>
                                        <p:cond delay="1100"/>
                                      </p:stCondLst>
                                      <p:childTnLst>
                                        <p:animScale>
                                          <p:cBhvr>
                                            <p:cTn id="99" dur="1500" fill="hold"/>
                                            <p:tgtEl>
                                              <p:spTgt spid="3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2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6" presetClass="emph" presetSubtype="0" accel="50000" fill="hold" grpId="1" nodeType="withEffect">
                                      <p:stCondLst>
                                        <p:cond delay="1200"/>
                                      </p:stCondLst>
                                      <p:childTnLst>
                                        <p:animScale>
                                          <p:cBhvr>
                                            <p:cTn id="104" dur="150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05" presetID="10" presetClass="entr" presetSubtype="0" fill="hold" grpId="0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7" dur="2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8" presetID="6" presetClass="emph" presetSubtype="0" accel="50000" fill="hold" grpId="1" nodeType="withEffect">
                                      <p:stCondLst>
                                        <p:cond delay="1300"/>
                                      </p:stCondLst>
                                      <p:childTnLst>
                                        <p:animScale>
                                          <p:cBhvr>
                                            <p:cTn id="109" dur="150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0" presetID="10" presetClass="entr" presetSubtype="0" fill="hold" grpId="0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2" dur="2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3" presetID="6" presetClass="emph" presetSubtype="0" accel="50000" fill="hold" grpId="1" nodeType="withEffect">
                                      <p:stCondLst>
                                        <p:cond delay="1400"/>
                                      </p:stCondLst>
                                      <p:childTnLst>
                                        <p:animScale>
                                          <p:cBhvr>
                                            <p:cTn id="114" dur="1500" fill="hold"/>
                                            <p:tgtEl>
                                              <p:spTgt spid="3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15" presetID="10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25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6" presetClass="emph" presetSubtype="0" accel="5000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19" dur="1500" fill="hold"/>
                                            <p:tgtEl>
                                              <p:spTgt spid="3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0" presetID="10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2" dur="25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3" presetID="6" presetClass="emph" presetSubtype="0" accel="50000" fill="hold" grpId="1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animScale>
                                          <p:cBhvr>
                                            <p:cTn id="124" dur="1500" fill="hold"/>
                                            <p:tgtEl>
                                              <p:spTgt spid="5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25" presetID="10" presetClass="entr" presetSubtype="0" fill="hold" grpId="0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27" dur="25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6" presetClass="emph" presetSubtype="0" accel="50000" fill="hold" grpId="1" nodeType="withEffect">
                                      <p:stCondLst>
                                        <p:cond delay="1350"/>
                                      </p:stCondLst>
                                      <p:childTnLst>
                                        <p:animScale>
                                          <p:cBhvr>
                                            <p:cTn id="129" dur="1500" fill="hold"/>
                                            <p:tgtEl>
                                              <p:spTgt spid="5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0" presetID="10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2" dur="250"/>
                                            <p:tgtEl>
                                              <p:spTgt spid="5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3" presetID="6" presetClass="emph" presetSubtype="0" accel="50000" fill="hold" grpId="1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animScale>
                                          <p:cBhvr>
                                            <p:cTn id="134" dur="1500" fill="hold"/>
                                            <p:tgtEl>
                                              <p:spTgt spid="51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35" presetID="10" presetClass="entr" presetSubtype="0" fill="hold" grpId="0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37" dur="25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8" presetID="6" presetClass="emph" presetSubtype="0" accel="50000" fill="hold" grpId="1" nodeType="withEffect">
                                      <p:stCondLst>
                                        <p:cond delay="1600"/>
                                      </p:stCondLst>
                                      <p:childTnLst>
                                        <p:animScale>
                                          <p:cBhvr>
                                            <p:cTn id="139" dur="1500" fill="hold"/>
                                            <p:tgtEl>
                                              <p:spTgt spid="47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0" presetID="10" presetClass="entr" presetSubtype="0" fill="hold" grpId="0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2" dur="25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3" presetID="6" presetClass="emph" presetSubtype="0" accel="50000" fill="hold" grpId="1" nodeType="withEffect">
                                      <p:stCondLst>
                                        <p:cond delay="1700"/>
                                      </p:stCondLst>
                                      <p:childTnLst>
                                        <p:animScale>
                                          <p:cBhvr>
                                            <p:cTn id="144" dur="1500" fill="hold"/>
                                            <p:tgtEl>
                                              <p:spTgt spid="4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45" presetID="10" presetClass="entr" presetSubtype="0" fill="hold" grpId="0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47" dur="25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8" presetID="6" presetClass="emph" presetSubtype="0" accel="50000" fill="hold" grpId="1" nodeType="withEffect">
                                      <p:stCondLst>
                                        <p:cond delay="1800"/>
                                      </p:stCondLst>
                                      <p:childTnLst>
                                        <p:animScale>
                                          <p:cBhvr>
                                            <p:cTn id="149" dur="1500" fill="hold"/>
                                            <p:tgtEl>
                                              <p:spTgt spid="4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0" presetID="10" presetClass="entr" presetSubtype="0" fill="hold" grpId="0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2" dur="25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3" presetID="6" presetClass="emph" presetSubtype="0" accel="50000" fill="hold" grpId="1" nodeType="withEffect">
                                      <p:stCondLst>
                                        <p:cond delay="1900"/>
                                      </p:stCondLst>
                                      <p:childTnLst>
                                        <p:animScale>
                                          <p:cBhvr>
                                            <p:cTn id="154" dur="1500" fill="hold"/>
                                            <p:tgtEl>
                                              <p:spTgt spid="50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55" presetID="10" presetClass="entr" presetSubtype="0" fill="hold" grpId="0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57" dur="25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8" presetID="6" presetClass="emph" presetSubtype="0" accel="50000" fill="hold" grpId="1" nodeType="withEffect">
                                      <p:stCondLst>
                                        <p:cond delay="2000"/>
                                      </p:stCondLst>
                                      <p:childTnLst>
                                        <p:animScale>
                                          <p:cBhvr>
                                            <p:cTn id="159" dur="1500" fill="hold"/>
                                            <p:tgtEl>
                                              <p:spTgt spid="46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0" presetID="10" presetClass="entr" presetSubtype="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2" dur="2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3" presetID="6" presetClass="emph" presetSubtype="0" accel="50000" fill="hold" nodeType="withEffect">
                                      <p:stCondLst>
                                        <p:cond delay="2100"/>
                                      </p:stCondLst>
                                      <p:childTnLst>
                                        <p:animScale>
                                          <p:cBhvr>
                                            <p:cTn id="164" dur="1500" fill="hold"/>
                                            <p:tgtEl>
                                              <p:spTgt spid="58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65" presetID="10" presetClass="entr" presetSubtype="0" fill="hold" grpId="0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67" dur="2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8" presetID="6" presetClass="emph" presetSubtype="0" accel="50000" fill="hold" grpId="1" nodeType="withEffect">
                                      <p:stCondLst>
                                        <p:cond delay="2200"/>
                                      </p:stCondLst>
                                      <p:childTnLst>
                                        <p:animScale>
                                          <p:cBhvr>
                                            <p:cTn id="169" dur="1500" fill="hold"/>
                                            <p:tgtEl>
                                              <p:spTgt spid="59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0" presetID="10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2" dur="2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3" presetID="6" presetClass="emph" presetSubtype="0" accel="50000" fill="hold" grpId="1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animScale>
                                          <p:cBhvr>
                                            <p:cTn id="174" dur="1500" fill="hold"/>
                                            <p:tgtEl>
                                              <p:spTgt spid="64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75" presetID="10" presetClass="entr" presetSubtype="0" fill="hold" grpId="0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77" dur="2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8" presetID="6" presetClass="emph" presetSubtype="0" accel="50000" fill="hold" grpId="1" nodeType="withEffect">
                                      <p:stCondLst>
                                        <p:cond delay="1850"/>
                                      </p:stCondLst>
                                      <p:childTnLst>
                                        <p:animScale>
                                          <p:cBhvr>
                                            <p:cTn id="179" dur="1500" fill="hold"/>
                                            <p:tgtEl>
                                              <p:spTgt spid="63"/>
                                            </p:tgtEl>
                                          </p:cBhvr>
                                          <p:by x="150000" y="150000"/>
                                          <p:from x="65854" y="65854"/>
                                          <p:to x="100000" y="100000"/>
                                        </p:animScale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2" grpId="0" animBg="1"/>
          <p:bldP spid="52" grpId="1" animBg="1"/>
          <p:bldP spid="51" grpId="0" animBg="1"/>
          <p:bldP spid="51" grpId="1" animBg="1"/>
          <p:bldP spid="40" grpId="0" animBg="1"/>
          <p:bldP spid="40" grpId="1" animBg="1"/>
          <p:bldP spid="2" grpId="0" animBg="1"/>
          <p:bldP spid="2" grpId="1" animBg="1"/>
          <p:bldP spid="7" grpId="0" animBg="1"/>
          <p:bldP spid="7" grpId="1" animBg="1"/>
          <p:bldP spid="9" grpId="0" animBg="1"/>
          <p:bldP spid="9" grpId="1" animBg="1"/>
          <p:bldP spid="10" grpId="0" animBg="1"/>
          <p:bldP spid="10" grpId="1" animBg="1"/>
          <p:bldP spid="11" grpId="0"/>
          <p:bldP spid="11" grpId="1"/>
          <p:bldP spid="12" grpId="0" animBg="1"/>
          <p:bldP spid="12" grpId="1" animBg="1"/>
          <p:bldP spid="17" grpId="0" animBg="1"/>
          <p:bldP spid="17" grpId="1" animBg="1"/>
          <p:bldP spid="18" grpId="0" animBg="1"/>
          <p:bldP spid="18" grpId="1" animBg="1"/>
          <p:bldP spid="19" grpId="0" animBg="1"/>
          <p:bldP spid="19" grpId="1" animBg="1"/>
          <p:bldP spid="20" grpId="0" animBg="1"/>
          <p:bldP spid="20" grpId="1" animBg="1"/>
          <p:bldP spid="21" grpId="0"/>
          <p:bldP spid="21" grpId="1"/>
          <p:bldP spid="33" grpId="0" animBg="1"/>
          <p:bldP spid="33" grpId="1" animBg="1"/>
          <p:bldP spid="34" grpId="0" animBg="1"/>
          <p:bldP spid="34" grpId="1" animBg="1"/>
          <p:bldP spid="35" grpId="0" animBg="1"/>
          <p:bldP spid="35" grpId="1" animBg="1"/>
          <p:bldP spid="36" grpId="0"/>
          <p:bldP spid="36" grpId="1"/>
          <p:bldP spid="47" grpId="0" animBg="1"/>
          <p:bldP spid="47" grpId="1" animBg="1"/>
          <p:bldP spid="48" grpId="0" animBg="1"/>
          <p:bldP spid="48" grpId="1" animBg="1"/>
          <p:bldP spid="49" grpId="0" animBg="1"/>
          <p:bldP spid="49" grpId="1" animBg="1"/>
          <p:bldP spid="50" grpId="0"/>
          <p:bldP spid="50" grpId="1"/>
          <p:bldP spid="46" grpId="0" animBg="1"/>
          <p:bldP spid="46" grpId="1" animBg="1"/>
          <p:bldP spid="59" grpId="0" animBg="1"/>
          <p:bldP spid="59" grpId="1" animBg="1"/>
          <p:bldP spid="54" grpId="0"/>
          <p:bldP spid="54" grpId="1"/>
          <p:bldP spid="55" grpId="0"/>
          <p:bldP spid="55" grpId="1"/>
          <p:bldP spid="56" grpId="0"/>
          <p:bldP spid="56" grpId="1"/>
          <p:bldP spid="57" grpId="0"/>
          <p:bldP spid="57" grpId="1"/>
          <p:bldP spid="61" grpId="0"/>
          <p:bldP spid="61" grpId="1"/>
          <p:bldP spid="62" grpId="0"/>
          <p:bldP spid="62" grpId="1"/>
          <p:bldP spid="63" grpId="0"/>
          <p:bldP spid="63" grpId="1"/>
          <p:bldP spid="64" grpId="0"/>
          <p:bldP spid="64" grpId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" y="-4689"/>
            <a:ext cx="8953500" cy="1143000"/>
          </a:xfrm>
        </p:spPr>
        <p:txBody>
          <a:bodyPr/>
          <a:lstStyle/>
          <a:p>
            <a:pPr algn="l"/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/>
              <a:t/>
            </a:r>
            <a:br>
              <a:rPr lang="en-US" sz="3200" dirty="0"/>
            </a:br>
            <a:r>
              <a:rPr lang="en-U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I</a:t>
            </a:r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V</a:t>
            </a:r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PHÂN TÍCH DỮ LIỆU VÀ BẢN LUẬN KẾT QUẢ.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1.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Phân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tích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kết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quả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về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hứng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thú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của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HS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với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các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trò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chơi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dân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sz="2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gian</a:t>
            </a:r>
            <a:r>
              <a:rPr lang="en-US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en-U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en-US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85800" y="6150114"/>
            <a:ext cx="800099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/>
              <a:t>Trong</a:t>
            </a:r>
            <a:r>
              <a:rPr lang="en-US" sz="2000" b="1" dirty="0"/>
              <a:t> </a:t>
            </a:r>
            <a:r>
              <a:rPr lang="en-US" sz="2000" b="1" dirty="0" err="1"/>
              <a:t>trường</a:t>
            </a:r>
            <a:r>
              <a:rPr lang="en-US" sz="2000" b="1" dirty="0"/>
              <a:t> </a:t>
            </a:r>
            <a:r>
              <a:rPr lang="en-US" sz="2000" b="1" dirty="0" err="1"/>
              <a:t>hợp</a:t>
            </a:r>
            <a:r>
              <a:rPr lang="en-US" sz="2000" b="1" dirty="0"/>
              <a:t> </a:t>
            </a:r>
            <a:r>
              <a:rPr lang="en-US" sz="2000" b="1" dirty="0" err="1"/>
              <a:t>này</a:t>
            </a:r>
            <a:r>
              <a:rPr lang="en-US" sz="2000" b="1" dirty="0"/>
              <a:t>, </a:t>
            </a:r>
            <a:r>
              <a:rPr lang="en-US" sz="2000" b="1" dirty="0" err="1"/>
              <a:t>độ</a:t>
            </a:r>
            <a:r>
              <a:rPr lang="en-US" sz="2000" b="1" dirty="0"/>
              <a:t> tin </a:t>
            </a:r>
            <a:r>
              <a:rPr lang="en-US" sz="2000" b="1" dirty="0" err="1"/>
              <a:t>cậy</a:t>
            </a:r>
            <a:r>
              <a:rPr lang="en-US" sz="2000" b="1" dirty="0"/>
              <a:t> </a:t>
            </a:r>
            <a:r>
              <a:rPr lang="en-US" sz="2000" b="1" dirty="0" err="1"/>
              <a:t>r</a:t>
            </a:r>
            <a:r>
              <a:rPr lang="en-US" sz="2000" b="1" baseline="-25000" dirty="0" err="1"/>
              <a:t>SB</a:t>
            </a:r>
            <a:r>
              <a:rPr lang="en-US" sz="2000" b="1" baseline="-25000" dirty="0"/>
              <a:t> </a:t>
            </a:r>
            <a:r>
              <a:rPr lang="en-US" sz="2000" b="1" dirty="0"/>
              <a:t>= </a:t>
            </a:r>
            <a:r>
              <a:rPr lang="en-US" sz="2000" b="1" dirty="0" smtClean="0"/>
              <a:t>0.91 </a:t>
            </a:r>
            <a:r>
              <a:rPr lang="en-US" sz="2000" b="1" dirty="0"/>
              <a:t>&gt; 0.7. </a:t>
            </a:r>
            <a:r>
              <a:rPr lang="en-US" sz="2000" b="1" dirty="0" err="1"/>
              <a:t>Như</a:t>
            </a:r>
            <a:r>
              <a:rPr lang="en-US" sz="2000" b="1" dirty="0"/>
              <a:t> </a:t>
            </a:r>
            <a:r>
              <a:rPr lang="en-US" sz="2000" b="1" dirty="0" err="1"/>
              <a:t>vậy</a:t>
            </a:r>
            <a:r>
              <a:rPr lang="en-US" sz="2000" b="1" dirty="0"/>
              <a:t> </a:t>
            </a:r>
            <a:r>
              <a:rPr lang="en-US" sz="2000" b="1" dirty="0" err="1"/>
              <a:t>dữ</a:t>
            </a:r>
            <a:r>
              <a:rPr lang="en-US" sz="2000" b="1" dirty="0"/>
              <a:t> </a:t>
            </a:r>
            <a:r>
              <a:rPr lang="en-US" sz="2000" b="1" dirty="0" err="1"/>
              <a:t>liệu</a:t>
            </a:r>
            <a:r>
              <a:rPr lang="en-US" sz="2000" b="1" dirty="0"/>
              <a:t> </a:t>
            </a:r>
            <a:r>
              <a:rPr lang="en-US" sz="2000" b="1" dirty="0" err="1"/>
              <a:t>thu</a:t>
            </a:r>
            <a:r>
              <a:rPr lang="en-US" sz="2000" b="1" dirty="0"/>
              <a:t> </a:t>
            </a:r>
            <a:r>
              <a:rPr lang="en-US" sz="2000" b="1" dirty="0" err="1"/>
              <a:t>được</a:t>
            </a:r>
            <a:r>
              <a:rPr lang="en-US" sz="2000" b="1" dirty="0"/>
              <a:t> </a:t>
            </a:r>
            <a:r>
              <a:rPr lang="en-US" sz="2000" b="1" dirty="0" err="1"/>
              <a:t>có</a:t>
            </a:r>
            <a:r>
              <a:rPr lang="en-US" sz="2000" b="1" dirty="0"/>
              <a:t> </a:t>
            </a:r>
            <a:r>
              <a:rPr lang="en-US" sz="2000" b="1" dirty="0" err="1"/>
              <a:t>độ</a:t>
            </a:r>
            <a:r>
              <a:rPr lang="en-US" sz="2000" b="1" dirty="0"/>
              <a:t> tin </a:t>
            </a:r>
            <a:r>
              <a:rPr lang="en-US" sz="2000" b="1" dirty="0" err="1"/>
              <a:t>cậy</a:t>
            </a:r>
            <a:r>
              <a:rPr lang="en-US" sz="2000" b="1" dirty="0"/>
              <a:t> </a:t>
            </a:r>
            <a:r>
              <a:rPr lang="en-US" sz="2000" b="1" dirty="0" err="1"/>
              <a:t>cao</a:t>
            </a:r>
            <a:r>
              <a:rPr lang="en-US" sz="2000" b="1" dirty="0"/>
              <a:t>.</a:t>
            </a:r>
            <a:endParaRPr lang="en-US" b="1" dirty="0"/>
          </a:p>
        </p:txBody>
      </p:sp>
      <p:pic>
        <p:nvPicPr>
          <p:cNvPr id="6" name="Picture 5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974682" cy="4495800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2641871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0" y="228600"/>
            <a:ext cx="8991600" cy="1143000"/>
          </a:xfrm>
        </p:spPr>
        <p:txBody>
          <a:bodyPr/>
          <a:lstStyle/>
          <a:p>
            <a:r>
              <a:rPr lang="en-US" sz="2800" b="1" dirty="0"/>
              <a:t>2. </a:t>
            </a:r>
            <a:r>
              <a:rPr lang="en-US" sz="2800" b="1" dirty="0" err="1"/>
              <a:t>Phân</a:t>
            </a:r>
            <a:r>
              <a:rPr lang="en-US" sz="2800" b="1" dirty="0"/>
              <a:t> </a:t>
            </a:r>
            <a:r>
              <a:rPr lang="en-US" sz="2800" b="1" dirty="0" err="1"/>
              <a:t>tích</a:t>
            </a:r>
            <a:r>
              <a:rPr lang="en-US" sz="2800" b="1" dirty="0"/>
              <a:t> </a:t>
            </a:r>
            <a:r>
              <a:rPr lang="en-US" sz="2800" b="1" dirty="0" err="1"/>
              <a:t>kết</a:t>
            </a:r>
            <a:r>
              <a:rPr lang="en-US" sz="2800" b="1" dirty="0"/>
              <a:t> </a:t>
            </a:r>
            <a:r>
              <a:rPr lang="en-US" sz="2800" b="1" dirty="0" err="1"/>
              <a:t>quả</a:t>
            </a:r>
            <a:r>
              <a:rPr lang="en-US" sz="2800" b="1" dirty="0"/>
              <a:t> </a:t>
            </a:r>
            <a:r>
              <a:rPr lang="en-US" sz="2800" b="1" dirty="0" err="1"/>
              <a:t>khảo</a:t>
            </a:r>
            <a:r>
              <a:rPr lang="en-US" sz="2800" b="1" dirty="0"/>
              <a:t> </a:t>
            </a:r>
            <a:r>
              <a:rPr lang="en-US" sz="2800" b="1" dirty="0" err="1"/>
              <a:t>sát</a:t>
            </a:r>
            <a:r>
              <a:rPr lang="en-US" sz="2800" b="1" dirty="0"/>
              <a:t> </a:t>
            </a:r>
            <a:r>
              <a:rPr lang="en-US" sz="2800" b="1" dirty="0" err="1"/>
              <a:t>về</a:t>
            </a:r>
            <a:r>
              <a:rPr lang="en-US" sz="2800" b="1" dirty="0"/>
              <a:t> </a:t>
            </a:r>
            <a:r>
              <a:rPr lang="en-US" sz="2800" b="1" dirty="0" err="1"/>
              <a:t>tỉ</a:t>
            </a:r>
            <a:r>
              <a:rPr lang="en-US" sz="2800" b="1" dirty="0"/>
              <a:t> </a:t>
            </a:r>
            <a:r>
              <a:rPr lang="en-US" sz="2800" b="1" dirty="0" err="1"/>
              <a:t>lệ</a:t>
            </a:r>
            <a:r>
              <a:rPr lang="en-US" sz="2800" b="1" dirty="0"/>
              <a:t> HS </a:t>
            </a:r>
            <a:r>
              <a:rPr lang="en-US" sz="2800" b="1" dirty="0" err="1"/>
              <a:t>đến</a:t>
            </a:r>
            <a:r>
              <a:rPr lang="en-US" sz="2800" b="1" dirty="0"/>
              <a:t> </a:t>
            </a:r>
            <a:r>
              <a:rPr lang="en-US" sz="2800" b="1" dirty="0" err="1"/>
              <a:t>trường</a:t>
            </a:r>
            <a:r>
              <a:rPr lang="en-US" sz="2800" b="1" dirty="0"/>
              <a:t> </a:t>
            </a:r>
            <a:r>
              <a:rPr lang="en-US" sz="2800" b="1" dirty="0" err="1"/>
              <a:t>sau</a:t>
            </a:r>
            <a:r>
              <a:rPr lang="en-US" sz="2800" b="1" dirty="0"/>
              <a:t> </a:t>
            </a:r>
            <a:r>
              <a:rPr lang="en-US" sz="2800" b="1" dirty="0" err="1"/>
              <a:t>Tết</a:t>
            </a:r>
            <a:r>
              <a:rPr lang="en-US" sz="2800" b="1" dirty="0"/>
              <a:t>.</a:t>
            </a:r>
            <a:r>
              <a:rPr lang="en-US" sz="2800" dirty="0"/>
              <a:t/>
            </a:r>
            <a:br>
              <a:rPr lang="en-US" sz="2800" dirty="0"/>
            </a:br>
            <a:endParaRPr lang="en-US" sz="28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200" y="1066800"/>
            <a:ext cx="7239000" cy="5181599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2679543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"/>
</p:tagLst>
</file>

<file path=ppt/theme/theme1.xml><?xml version="1.0" encoding="utf-8"?>
<a:theme xmlns:a="http://schemas.openxmlformats.org/drawingml/2006/main" name="1_Office Theme">
  <a:themeElements>
    <a:clrScheme name="Module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2_Office Theme">
  <a:themeElements>
    <a:clrScheme name="Custom 43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B8212"/>
      </a:accent3>
      <a:accent4>
        <a:srgbClr val="909465"/>
      </a:accent4>
      <a:accent5>
        <a:srgbClr val="D62037"/>
      </a:accent5>
      <a:accent6>
        <a:srgbClr val="FFC331"/>
      </a:accent6>
      <a:hlink>
        <a:srgbClr val="E68200"/>
      </a:hlink>
      <a:folHlink>
        <a:srgbClr val="FFA94A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777</TotalTime>
  <Words>1189</Words>
  <Application>Microsoft Office PowerPoint</Application>
  <PresentationFormat>On-screen Show (4:3)</PresentationFormat>
  <Paragraphs>144</Paragraphs>
  <Slides>17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17</vt:i4>
      </vt:variant>
    </vt:vector>
  </HeadingPairs>
  <TitlesOfParts>
    <vt:vector size="30" baseType="lpstr">
      <vt:lpstr>微软雅黑</vt:lpstr>
      <vt:lpstr>宋体</vt:lpstr>
      <vt:lpstr>Arial</vt:lpstr>
      <vt:lpstr>Barbatrick</vt:lpstr>
      <vt:lpstr>Calibri</vt:lpstr>
      <vt:lpstr>Comic Sans MS</vt:lpstr>
      <vt:lpstr>Kozuka Gothic Pro B</vt:lpstr>
      <vt:lpstr>Times New Roman</vt:lpstr>
      <vt:lpstr>Verdana</vt:lpstr>
      <vt:lpstr>时尚中黑简体</vt:lpstr>
      <vt:lpstr>迷你简粗倩</vt:lpstr>
      <vt:lpstr>1_Office Theme</vt:lpstr>
      <vt:lpstr>2_Office Theme</vt:lpstr>
      <vt:lpstr>ĐỀ TÀI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  IV. PHÂN TÍCH DỮ LIỆU VÀ BẢN LUẬN KẾT QUẢ. 1. Phân tích kết quả về hứng thú của HS với các trò chơi dân gian. </vt:lpstr>
      <vt:lpstr>2. Phân tích kết quả khảo sát về tỉ lệ HS đến trường sau Tết.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vienlaptop115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dell</dc:creator>
  <cp:lastModifiedBy>AutoBVT</cp:lastModifiedBy>
  <cp:revision>116</cp:revision>
  <dcterms:created xsi:type="dcterms:W3CDTF">2014-05-08T07:15:53Z</dcterms:created>
  <dcterms:modified xsi:type="dcterms:W3CDTF">2019-08-23T08:47:32Z</dcterms:modified>
</cp:coreProperties>
</file>